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1"/>
  </p:notesMasterIdLst>
  <p:handoutMasterIdLst>
    <p:handoutMasterId r:id="rId22"/>
  </p:handoutMasterIdLst>
  <p:sldIdLst>
    <p:sldId id="264" r:id="rId5"/>
    <p:sldId id="257" r:id="rId6"/>
    <p:sldId id="262" r:id="rId7"/>
    <p:sldId id="258" r:id="rId8"/>
    <p:sldId id="263" r:id="rId9"/>
    <p:sldId id="265" r:id="rId10"/>
    <p:sldId id="266" r:id="rId11"/>
    <p:sldId id="267" r:id="rId12"/>
    <p:sldId id="268" r:id="rId13"/>
    <p:sldId id="269" r:id="rId14"/>
    <p:sldId id="270" r:id="rId15"/>
    <p:sldId id="272" r:id="rId16"/>
    <p:sldId id="271" r:id="rId17"/>
    <p:sldId id="273" r:id="rId18"/>
    <p:sldId id="274" r:id="rId19"/>
    <p:sldId id="275"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704" autoAdjust="0"/>
  </p:normalViewPr>
  <p:slideViewPr>
    <p:cSldViewPr snapToGrid="0">
      <p:cViewPr varScale="1">
        <p:scale>
          <a:sx n="106" d="100"/>
          <a:sy n="106" d="100"/>
        </p:scale>
        <p:origin x="228" y="102"/>
      </p:cViewPr>
      <p:guideLst/>
    </p:cSldViewPr>
  </p:slideViewPr>
  <p:notesTextViewPr>
    <p:cViewPr>
      <p:scale>
        <a:sx n="1" d="1"/>
        <a:sy n="1" d="1"/>
      </p:scale>
      <p:origin x="0" y="0"/>
    </p:cViewPr>
  </p:notesTextViewPr>
  <p:notesViewPr>
    <p:cSldViewPr snapToGrid="0" showGuides="1">
      <p:cViewPr varScale="1">
        <p:scale>
          <a:sx n="79" d="100"/>
          <a:sy n="79" d="100"/>
        </p:scale>
        <p:origin x="2346" y="9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3DC2751-278C-4682-9C3F-0FF7B4FCFAE7}" type="datetimeFigureOut">
              <a:rPr lang="en-US" smtClean="0"/>
              <a:t>1/6/2023</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E286890-466E-41CD-A28A-B1EBDF22CA33}" type="slidenum">
              <a:rPr lang="en-US" smtClean="0"/>
              <a:t>‹#›</a:t>
            </a:fld>
            <a:endParaRPr lang="en-US" dirty="0"/>
          </a:p>
        </p:txBody>
      </p:sp>
    </p:spTree>
    <p:extLst>
      <p:ext uri="{BB962C8B-B14F-4D97-AF65-F5344CB8AC3E}">
        <p14:creationId xmlns:p14="http://schemas.microsoft.com/office/powerpoint/2010/main" val="158629427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DFF0845-D09E-4AF9-9623-EA7EA0297EF3}" type="datetimeFigureOut">
              <a:rPr lang="en-US" smtClean="0"/>
              <a:t>1/6/2023</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27CD11A-EED3-40CE-98A3-28FEE84867B3}" type="slidenum">
              <a:rPr lang="en-US" smtClean="0"/>
              <a:t>‹#›</a:t>
            </a:fld>
            <a:endParaRPr lang="en-US" dirty="0"/>
          </a:p>
        </p:txBody>
      </p:sp>
    </p:spTree>
    <p:extLst>
      <p:ext uri="{BB962C8B-B14F-4D97-AF65-F5344CB8AC3E}">
        <p14:creationId xmlns:p14="http://schemas.microsoft.com/office/powerpoint/2010/main" val="1995761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27CD11A-EED3-40CE-98A3-28FEE84867B3}" type="slidenum">
              <a:rPr lang="en-US" smtClean="0"/>
              <a:t>2</a:t>
            </a:fld>
            <a:endParaRPr lang="en-US" dirty="0"/>
          </a:p>
        </p:txBody>
      </p:sp>
    </p:spTree>
    <p:extLst>
      <p:ext uri="{BB962C8B-B14F-4D97-AF65-F5344CB8AC3E}">
        <p14:creationId xmlns:p14="http://schemas.microsoft.com/office/powerpoint/2010/main" val="24911602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27CD11A-EED3-40CE-98A3-28FEE84867B3}" type="slidenum">
              <a:rPr lang="en-US" smtClean="0"/>
              <a:t>3</a:t>
            </a:fld>
            <a:endParaRPr lang="en-US" dirty="0"/>
          </a:p>
        </p:txBody>
      </p:sp>
    </p:spTree>
    <p:extLst>
      <p:ext uri="{BB962C8B-B14F-4D97-AF65-F5344CB8AC3E}">
        <p14:creationId xmlns:p14="http://schemas.microsoft.com/office/powerpoint/2010/main" val="19642438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27CD11A-EED3-40CE-98A3-28FEE84867B3}" type="slidenum">
              <a:rPr lang="en-US" smtClean="0"/>
              <a:t>6</a:t>
            </a:fld>
            <a:endParaRPr lang="en-US" dirty="0"/>
          </a:p>
        </p:txBody>
      </p:sp>
    </p:spTree>
    <p:extLst>
      <p:ext uri="{BB962C8B-B14F-4D97-AF65-F5344CB8AC3E}">
        <p14:creationId xmlns:p14="http://schemas.microsoft.com/office/powerpoint/2010/main" val="110409345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bwMode="inv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041400"/>
            <a:ext cx="9144000" cy="2387600"/>
          </a:xfrm>
        </p:spPr>
        <p:txBody>
          <a:bodyPr anchor="b"/>
          <a:lstStyle>
            <a:lvl1pPr algn="ctr">
              <a:defRPr sz="6000">
                <a:solidFill>
                  <a:schemeClr val="tx2">
                    <a:lumMod val="20000"/>
                    <a:lumOff val="80000"/>
                  </a:schemeClr>
                </a:solidFill>
              </a:defRPr>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D409693A-2307-4FDC-9539-08DC9083DDED}" type="datetime1">
              <a:rPr lang="en-US" smtClean="0"/>
              <a:t>1/6/2023</a:t>
            </a:fld>
            <a:endParaRPr lang="en-US" dirty="0"/>
          </a:p>
        </p:txBody>
      </p:sp>
      <p:sp>
        <p:nvSpPr>
          <p:cNvPr id="5" name="Footer Placeholder 4"/>
          <p:cNvSpPr>
            <a:spLocks noGrp="1"/>
          </p:cNvSpPr>
          <p:nvPr>
            <p:ph type="ftr" sz="quarter" idx="11"/>
          </p:nvPr>
        </p:nvSpPr>
        <p:spPr/>
        <p:txBody>
          <a:bodyPr/>
          <a:lstStyle/>
          <a:p>
            <a:r>
              <a:rPr lang="en-US" dirty="0"/>
              <a:t>Add a footer</a:t>
            </a:r>
          </a:p>
        </p:txBody>
      </p:sp>
      <p:sp>
        <p:nvSpPr>
          <p:cNvPr id="6" name="Slide Number Placeholder 5"/>
          <p:cNvSpPr>
            <a:spLocks noGrp="1"/>
          </p:cNvSpPr>
          <p:nvPr>
            <p:ph type="sldNum" sz="quarter" idx="12"/>
          </p:nvPr>
        </p:nvSpPr>
        <p:spPr/>
        <p:txBody>
          <a:bodyPr/>
          <a:lstStyle/>
          <a:p>
            <a:fld id="{E5B29C50-D6F1-4DB6-9B68-F4CD3996E9CF}" type="slidenum">
              <a:rPr lang="en-US" smtClean="0"/>
              <a:t>‹#›</a:t>
            </a:fld>
            <a:endParaRPr lang="en-US" dirty="0"/>
          </a:p>
        </p:txBody>
      </p:sp>
    </p:spTree>
    <p:extLst>
      <p:ext uri="{BB962C8B-B14F-4D97-AF65-F5344CB8AC3E}">
        <p14:creationId xmlns:p14="http://schemas.microsoft.com/office/powerpoint/2010/main" val="28194068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hasCustomPrompt="1"/>
          </p:nvPr>
        </p:nvSpPr>
        <p:spPr/>
        <p:txBody>
          <a:bodyPr/>
          <a:lstStyle>
            <a:lvl5pPr>
              <a:defRPr/>
            </a:lvl5pPr>
            <a:lvl6pPr>
              <a:defRPr/>
            </a:lvl6pPr>
            <a:lvl7pPr>
              <a:defRPr/>
            </a:lvl7pPr>
            <a:lvl8pPr>
              <a:defRPr/>
            </a:lvl8pPr>
            <a:lvl9pP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3320E1C1-C26F-4479-A8BD-144B4C139DA5}" type="datetime1">
              <a:rPr lang="en-US" smtClean="0"/>
              <a:t>1/6/2023</a:t>
            </a:fld>
            <a:endParaRPr lang="en-US" dirty="0"/>
          </a:p>
        </p:txBody>
      </p:sp>
      <p:sp>
        <p:nvSpPr>
          <p:cNvPr id="5" name="Footer Placeholder 4"/>
          <p:cNvSpPr>
            <a:spLocks noGrp="1"/>
          </p:cNvSpPr>
          <p:nvPr>
            <p:ph type="ftr" sz="quarter" idx="11"/>
          </p:nvPr>
        </p:nvSpPr>
        <p:spPr/>
        <p:txBody>
          <a:bodyPr/>
          <a:lstStyle/>
          <a:p>
            <a:r>
              <a:rPr lang="en-US" dirty="0"/>
              <a:t>Add a footer</a:t>
            </a:r>
          </a:p>
        </p:txBody>
      </p:sp>
      <p:sp>
        <p:nvSpPr>
          <p:cNvPr id="6" name="Slide Number Placeholder 5"/>
          <p:cNvSpPr>
            <a:spLocks noGrp="1"/>
          </p:cNvSpPr>
          <p:nvPr>
            <p:ph type="sldNum" sz="quarter" idx="12"/>
          </p:nvPr>
        </p:nvSpPr>
        <p:spPr/>
        <p:txBody>
          <a:bodyPr/>
          <a:lstStyle/>
          <a:p>
            <a:fld id="{E5B29C50-D6F1-4DB6-9B68-F4CD3996E9CF}" type="slidenum">
              <a:rPr lang="en-US" smtClean="0"/>
              <a:t>‹#›</a:t>
            </a:fld>
            <a:endParaRPr lang="en-US" dirty="0"/>
          </a:p>
        </p:txBody>
      </p:sp>
    </p:spTree>
    <p:extLst>
      <p:ext uri="{BB962C8B-B14F-4D97-AF65-F5344CB8AC3E}">
        <p14:creationId xmlns:p14="http://schemas.microsoft.com/office/powerpoint/2010/main" val="2361943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7200" y="1709738"/>
            <a:ext cx="10515600" cy="2862262"/>
          </a:xfrm>
        </p:spPr>
        <p:txBody>
          <a:bodyPr anchor="b"/>
          <a:lstStyle>
            <a:lvl1pPr>
              <a:lnSpc>
                <a:spcPct val="100000"/>
              </a:lnSpc>
              <a:defRPr sz="6000"/>
            </a:lvl1pPr>
          </a:lstStyle>
          <a:p>
            <a:r>
              <a:rPr lang="en-US"/>
              <a:t>Click to edit Master title style</a:t>
            </a:r>
          </a:p>
        </p:txBody>
      </p:sp>
      <p:sp>
        <p:nvSpPr>
          <p:cNvPr id="3" name="Text Placeholder 2"/>
          <p:cNvSpPr>
            <a:spLocks noGrp="1"/>
          </p:cNvSpPr>
          <p:nvPr>
            <p:ph type="body" idx="1"/>
          </p:nvPr>
        </p:nvSpPr>
        <p:spPr>
          <a:xfrm>
            <a:off x="457200" y="4589463"/>
            <a:ext cx="10515600" cy="1500187"/>
          </a:xfrm>
        </p:spPr>
        <p:txBody>
          <a:bodyPr/>
          <a:lstStyle>
            <a:lvl1pPr marL="0" indent="0">
              <a:buNone/>
              <a:defRPr sz="2400" b="1">
                <a:solidFill>
                  <a:schemeClr val="tx2">
                    <a:lumMod val="50000"/>
                  </a:schemeClr>
                </a:solidFill>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p:cNvSpPr>
            <a:spLocks noGrp="1"/>
          </p:cNvSpPr>
          <p:nvPr>
            <p:ph type="dt" sz="half" idx="10"/>
          </p:nvPr>
        </p:nvSpPr>
        <p:spPr/>
        <p:txBody>
          <a:bodyPr/>
          <a:lstStyle/>
          <a:p>
            <a:fld id="{BF519E61-C2D6-49AB-83F2-8FC9FEFBDAFD}" type="datetime1">
              <a:rPr lang="en-US" smtClean="0"/>
              <a:t>1/6/2023</a:t>
            </a:fld>
            <a:endParaRPr lang="en-US" dirty="0"/>
          </a:p>
        </p:txBody>
      </p:sp>
      <p:sp>
        <p:nvSpPr>
          <p:cNvPr id="5" name="Footer Placeholder 4"/>
          <p:cNvSpPr>
            <a:spLocks noGrp="1"/>
          </p:cNvSpPr>
          <p:nvPr>
            <p:ph type="ftr" sz="quarter" idx="11"/>
          </p:nvPr>
        </p:nvSpPr>
        <p:spPr/>
        <p:txBody>
          <a:bodyPr/>
          <a:lstStyle/>
          <a:p>
            <a:r>
              <a:rPr lang="en-US" dirty="0"/>
              <a:t>Add a footer</a:t>
            </a:r>
          </a:p>
        </p:txBody>
      </p:sp>
      <p:sp>
        <p:nvSpPr>
          <p:cNvPr id="6" name="Slide Number Placeholder 5"/>
          <p:cNvSpPr>
            <a:spLocks noGrp="1"/>
          </p:cNvSpPr>
          <p:nvPr>
            <p:ph type="sldNum" sz="quarter" idx="12"/>
          </p:nvPr>
        </p:nvSpPr>
        <p:spPr/>
        <p:txBody>
          <a:bodyPr/>
          <a:lstStyle/>
          <a:p>
            <a:fld id="{E5B29C50-D6F1-4DB6-9B68-F4CD3996E9CF}" type="slidenum">
              <a:rPr lang="en-US" smtClean="0"/>
              <a:t>‹#›</a:t>
            </a:fld>
            <a:endParaRPr lang="en-US" dirty="0"/>
          </a:p>
        </p:txBody>
      </p:sp>
    </p:spTree>
    <p:extLst>
      <p:ext uri="{BB962C8B-B14F-4D97-AF65-F5344CB8AC3E}">
        <p14:creationId xmlns:p14="http://schemas.microsoft.com/office/powerpoint/2010/main" val="27312727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hasCustomPrompt="1"/>
          </p:nvPr>
        </p:nvSpPr>
        <p:spPr>
          <a:xfrm>
            <a:off x="457200" y="1825625"/>
            <a:ext cx="4892040" cy="4351338"/>
          </a:xfrm>
        </p:spPr>
        <p:txBody>
          <a:bodyPr vert="horz" lIns="91440" tIns="45720" rIns="91440" bIns="45720" rtlCol="0">
            <a:normAutofit/>
          </a:bodyPr>
          <a:lstStyle>
            <a:lvl1pPr>
              <a:defRPr lang="en-US" baseline="0" noProof="0" dirty="0" smtClean="0">
                <a:solidFill>
                  <a:schemeClr val="bg1"/>
                </a:solidFill>
              </a:defRPr>
            </a:lvl1pPr>
            <a:lvl2pPr>
              <a:defRPr lang="en-US" baseline="0" noProof="0" dirty="0" smtClean="0">
                <a:solidFill>
                  <a:schemeClr val="bg1"/>
                </a:solidFill>
              </a:defRPr>
            </a:lvl2pPr>
            <a:lvl3pPr>
              <a:defRPr lang="en-US" baseline="0" noProof="0" dirty="0" smtClean="0">
                <a:solidFill>
                  <a:schemeClr val="bg1"/>
                </a:solidFill>
              </a:defRPr>
            </a:lvl3pPr>
            <a:lvl4pPr>
              <a:defRPr lang="en-US" baseline="0" noProof="0" dirty="0" smtClean="0">
                <a:solidFill>
                  <a:schemeClr val="bg1"/>
                </a:solidFill>
              </a:defRPr>
            </a:lvl4pPr>
            <a:lvl5pPr>
              <a:defRPr lang="en-US" baseline="0" noProof="0" dirty="0" smtClean="0">
                <a:solidFill>
                  <a:schemeClr val="bg1"/>
                </a:solidFill>
              </a:defRPr>
            </a:lvl5pPr>
            <a:lvl6pPr>
              <a:defRPr sz="1800"/>
            </a:lvl6pPr>
            <a:lvl7pPr>
              <a:defRPr sz="1800"/>
            </a:lvl7pPr>
            <a:lvl8pPr>
              <a:defRPr sz="1800"/>
            </a:lvl8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kumimoji="0" lang="en-US" sz="1800" b="0" i="0" u="none" strike="noStrike" kern="1200" cap="none" spc="0" normalizeH="0" baseline="0" noProof="0" dirty="0">
              <a:ln>
                <a:noFill/>
              </a:ln>
              <a:solidFill>
                <a:srgbClr val="E9E5DC"/>
              </a:solidFill>
              <a:effectLst/>
              <a:uLnTx/>
              <a:uFillTx/>
              <a:latin typeface="+mn-lt"/>
            </a:endParaRPr>
          </a:p>
        </p:txBody>
      </p:sp>
      <p:sp>
        <p:nvSpPr>
          <p:cNvPr id="4" name="Content Placeholder 3"/>
          <p:cNvSpPr>
            <a:spLocks noGrp="1"/>
          </p:cNvSpPr>
          <p:nvPr>
            <p:ph sz="half" idx="2" hasCustomPrompt="1"/>
          </p:nvPr>
        </p:nvSpPr>
        <p:spPr>
          <a:xfrm>
            <a:off x="5650524" y="1825625"/>
            <a:ext cx="4892040" cy="4351338"/>
          </a:xfrm>
        </p:spPr>
        <p:txBody>
          <a:bodyPr vert="horz" lIns="91440" tIns="45720" rIns="91440" bIns="45720" rtlCol="0">
            <a:normAutofit/>
          </a:bodyPr>
          <a:lstStyle>
            <a:lvl1pPr>
              <a:defRPr lang="en-US" dirty="0" smtClean="0"/>
            </a:lvl1pPr>
            <a:lvl2pPr>
              <a:defRPr lang="en-US" dirty="0" smtClean="0"/>
            </a:lvl2pPr>
            <a:lvl3pPr>
              <a:defRPr lang="en-US" dirty="0" smtClean="0"/>
            </a:lvl3pPr>
            <a:lvl4pPr>
              <a:defRPr lang="en-US" dirty="0" smtClean="0"/>
            </a:lvl4pPr>
            <a:lvl5pPr>
              <a:defRPr lang="en-US" noProof="0" dirty="0" smtClean="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kumimoji="0" lang="en-US" sz="1800" b="0" i="0" u="none" strike="noStrike" kern="1200" cap="none" spc="0" normalizeH="0" baseline="0" noProof="0" dirty="0">
              <a:ln>
                <a:noFill/>
              </a:ln>
              <a:solidFill>
                <a:srgbClr val="E9E5DC"/>
              </a:solidFill>
              <a:effectLst/>
              <a:uLnTx/>
              <a:uFillTx/>
              <a:latin typeface="+mn-lt"/>
            </a:endParaRPr>
          </a:p>
        </p:txBody>
      </p:sp>
      <p:sp>
        <p:nvSpPr>
          <p:cNvPr id="5" name="Date Placeholder 4"/>
          <p:cNvSpPr>
            <a:spLocks noGrp="1"/>
          </p:cNvSpPr>
          <p:nvPr>
            <p:ph type="dt" sz="half" idx="10"/>
          </p:nvPr>
        </p:nvSpPr>
        <p:spPr/>
        <p:txBody>
          <a:bodyPr/>
          <a:lstStyle/>
          <a:p>
            <a:fld id="{047BE74F-367A-4D3C-8AA7-FA60CCA05EAE}" type="datetime1">
              <a:rPr lang="en-US" smtClean="0"/>
              <a:t>1/6/2023</a:t>
            </a:fld>
            <a:endParaRPr lang="en-US" dirty="0"/>
          </a:p>
        </p:txBody>
      </p:sp>
      <p:sp>
        <p:nvSpPr>
          <p:cNvPr id="6" name="Footer Placeholder 5"/>
          <p:cNvSpPr>
            <a:spLocks noGrp="1"/>
          </p:cNvSpPr>
          <p:nvPr>
            <p:ph type="ftr" sz="quarter" idx="11"/>
          </p:nvPr>
        </p:nvSpPr>
        <p:spPr/>
        <p:txBody>
          <a:bodyPr/>
          <a:lstStyle/>
          <a:p>
            <a:r>
              <a:rPr lang="en-US" dirty="0"/>
              <a:t>Add a footer</a:t>
            </a:r>
          </a:p>
        </p:txBody>
      </p:sp>
      <p:sp>
        <p:nvSpPr>
          <p:cNvPr id="7" name="Slide Number Placeholder 6"/>
          <p:cNvSpPr>
            <a:spLocks noGrp="1"/>
          </p:cNvSpPr>
          <p:nvPr>
            <p:ph type="sldNum" sz="quarter" idx="12"/>
          </p:nvPr>
        </p:nvSpPr>
        <p:spPr/>
        <p:txBody>
          <a:bodyPr/>
          <a:lstStyle/>
          <a:p>
            <a:fld id="{E5B29C50-D6F1-4DB6-9B68-F4CD3996E9CF}" type="slidenum">
              <a:rPr lang="en-US" smtClean="0"/>
              <a:t>‹#›</a:t>
            </a:fld>
            <a:endParaRPr lang="en-US" dirty="0"/>
          </a:p>
        </p:txBody>
      </p:sp>
    </p:spTree>
    <p:extLst>
      <p:ext uri="{BB962C8B-B14F-4D97-AF65-F5344CB8AC3E}">
        <p14:creationId xmlns:p14="http://schemas.microsoft.com/office/powerpoint/2010/main" val="41839307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639150"/>
            <a:ext cx="10094976" cy="1152144"/>
          </a:xfrm>
        </p:spPr>
        <p:txBody>
          <a:bodyPr/>
          <a:lstStyle/>
          <a:p>
            <a:r>
              <a:rPr lang="en-US"/>
              <a:t>Click to edit Master title style</a:t>
            </a:r>
            <a:endParaRPr lang="en-US" dirty="0"/>
          </a:p>
        </p:txBody>
      </p:sp>
      <p:sp>
        <p:nvSpPr>
          <p:cNvPr id="3" name="Text Placeholder 2"/>
          <p:cNvSpPr>
            <a:spLocks noGrp="1"/>
          </p:cNvSpPr>
          <p:nvPr>
            <p:ph type="body" idx="1"/>
          </p:nvPr>
        </p:nvSpPr>
        <p:spPr>
          <a:xfrm>
            <a:off x="457200" y="1828800"/>
            <a:ext cx="4892040" cy="6413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hasCustomPrompt="1"/>
          </p:nvPr>
        </p:nvSpPr>
        <p:spPr>
          <a:xfrm>
            <a:off x="457200" y="2498723"/>
            <a:ext cx="4892040" cy="3101977"/>
          </a:xfrm>
        </p:spPr>
        <p:txBody>
          <a:bodyPr vert="horz" lIns="91440" tIns="45720" rIns="91440" bIns="45720" rtlCol="0">
            <a:normAutofit/>
          </a:bodyPr>
          <a:lstStyle>
            <a:lvl1pPr>
              <a:defRPr lang="en-US" dirty="0" smtClean="0"/>
            </a:lvl1pPr>
            <a:lvl2pPr>
              <a:defRPr lang="en-US" dirty="0" smtClean="0"/>
            </a:lvl2pPr>
            <a:lvl3pPr>
              <a:defRPr lang="en-US" dirty="0" smtClean="0"/>
            </a:lvl3pPr>
            <a:lvl4pPr>
              <a:defRPr lang="en-US" dirty="0" smtClean="0"/>
            </a:lvl4pPr>
            <a:lvl5pPr>
              <a:defRPr lang="en-US" noProof="0" dirty="0" smtClean="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kumimoji="0" lang="en-US" sz="1800" b="0" i="0" u="none" strike="noStrike" kern="1200" cap="none" spc="0" normalizeH="0" baseline="0" noProof="0" dirty="0">
              <a:ln>
                <a:noFill/>
              </a:ln>
              <a:solidFill>
                <a:srgbClr val="E9E5DC"/>
              </a:solidFill>
              <a:effectLst/>
              <a:uLnTx/>
              <a:uFillTx/>
              <a:latin typeface="+mn-lt"/>
            </a:endParaRPr>
          </a:p>
        </p:txBody>
      </p:sp>
      <p:sp>
        <p:nvSpPr>
          <p:cNvPr id="5" name="Text Placeholder 4"/>
          <p:cNvSpPr>
            <a:spLocks noGrp="1"/>
          </p:cNvSpPr>
          <p:nvPr>
            <p:ph type="body" sz="quarter" idx="3"/>
          </p:nvPr>
        </p:nvSpPr>
        <p:spPr>
          <a:xfrm>
            <a:off x="5656753" y="1828800"/>
            <a:ext cx="4892040" cy="6413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hasCustomPrompt="1"/>
          </p:nvPr>
        </p:nvSpPr>
        <p:spPr>
          <a:xfrm>
            <a:off x="5656753" y="2498723"/>
            <a:ext cx="4892040" cy="3101977"/>
          </a:xfrm>
        </p:spPr>
        <p:txBody>
          <a:bodyPr vert="horz" lIns="91440" tIns="45720" rIns="91440" bIns="45720" rtlCol="0">
            <a:normAutofit/>
          </a:bodyPr>
          <a:lstStyle>
            <a:lvl1pPr>
              <a:defRPr lang="en-US" dirty="0" smtClean="0"/>
            </a:lvl1pPr>
            <a:lvl2pPr>
              <a:defRPr lang="en-US" dirty="0" smtClean="0"/>
            </a:lvl2pPr>
            <a:lvl3pPr>
              <a:defRPr lang="en-US" dirty="0" smtClean="0"/>
            </a:lvl3pPr>
            <a:lvl4pPr>
              <a:defRPr lang="en-US" dirty="0" smtClean="0"/>
            </a:lvl4pPr>
            <a:lvl5pPr>
              <a:defRPr lang="en-US" noProof="0" dirty="0" smtClean="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kumimoji="0" lang="en-US" sz="1800" b="0" i="0" u="none" strike="noStrike" kern="1200" cap="none" spc="0" normalizeH="0" baseline="0" noProof="0" dirty="0">
              <a:ln>
                <a:noFill/>
              </a:ln>
              <a:solidFill>
                <a:srgbClr val="E9E5DC"/>
              </a:solidFill>
              <a:effectLst/>
              <a:uLnTx/>
              <a:uFillTx/>
              <a:latin typeface="+mn-lt"/>
            </a:endParaRPr>
          </a:p>
        </p:txBody>
      </p:sp>
      <p:sp>
        <p:nvSpPr>
          <p:cNvPr id="7" name="Date Placeholder 6"/>
          <p:cNvSpPr>
            <a:spLocks noGrp="1"/>
          </p:cNvSpPr>
          <p:nvPr>
            <p:ph type="dt" sz="half" idx="10"/>
          </p:nvPr>
        </p:nvSpPr>
        <p:spPr/>
        <p:txBody>
          <a:bodyPr/>
          <a:lstStyle/>
          <a:p>
            <a:fld id="{A79E3F9C-6465-4987-8E4E-615CFD4753AA}" type="datetime1">
              <a:rPr lang="en-US" smtClean="0"/>
              <a:t>1/6/2023</a:t>
            </a:fld>
            <a:endParaRPr lang="en-US" dirty="0"/>
          </a:p>
        </p:txBody>
      </p:sp>
      <p:sp>
        <p:nvSpPr>
          <p:cNvPr id="8" name="Footer Placeholder 7"/>
          <p:cNvSpPr>
            <a:spLocks noGrp="1"/>
          </p:cNvSpPr>
          <p:nvPr>
            <p:ph type="ftr" sz="quarter" idx="11"/>
          </p:nvPr>
        </p:nvSpPr>
        <p:spPr/>
        <p:txBody>
          <a:bodyPr/>
          <a:lstStyle/>
          <a:p>
            <a:r>
              <a:rPr lang="en-US" dirty="0"/>
              <a:t>Add a footer</a:t>
            </a:r>
          </a:p>
        </p:txBody>
      </p:sp>
      <p:sp>
        <p:nvSpPr>
          <p:cNvPr id="9" name="Slide Number Placeholder 8"/>
          <p:cNvSpPr>
            <a:spLocks noGrp="1"/>
          </p:cNvSpPr>
          <p:nvPr>
            <p:ph type="sldNum" sz="quarter" idx="12"/>
          </p:nvPr>
        </p:nvSpPr>
        <p:spPr/>
        <p:txBody>
          <a:bodyPr/>
          <a:lstStyle/>
          <a:p>
            <a:fld id="{E5B29C50-D6F1-4DB6-9B68-F4CD3996E9CF}" type="slidenum">
              <a:rPr lang="en-US" smtClean="0"/>
              <a:t>‹#›</a:t>
            </a:fld>
            <a:endParaRPr lang="en-US" dirty="0"/>
          </a:p>
        </p:txBody>
      </p:sp>
    </p:spTree>
    <p:extLst>
      <p:ext uri="{BB962C8B-B14F-4D97-AF65-F5344CB8AC3E}">
        <p14:creationId xmlns:p14="http://schemas.microsoft.com/office/powerpoint/2010/main" val="34056610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849EFD6-3C20-43C6-9E75-1A9D48D9576F}" type="datetime1">
              <a:rPr lang="en-US" smtClean="0"/>
              <a:t>1/6/2023</a:t>
            </a:fld>
            <a:endParaRPr lang="en-US" dirty="0"/>
          </a:p>
        </p:txBody>
      </p:sp>
      <p:sp>
        <p:nvSpPr>
          <p:cNvPr id="4" name="Footer Placeholder 3"/>
          <p:cNvSpPr>
            <a:spLocks noGrp="1"/>
          </p:cNvSpPr>
          <p:nvPr>
            <p:ph type="ftr" sz="quarter" idx="11"/>
          </p:nvPr>
        </p:nvSpPr>
        <p:spPr/>
        <p:txBody>
          <a:bodyPr/>
          <a:lstStyle/>
          <a:p>
            <a:r>
              <a:rPr lang="en-US" dirty="0"/>
              <a:t>Add a footer</a:t>
            </a:r>
          </a:p>
        </p:txBody>
      </p:sp>
      <p:sp>
        <p:nvSpPr>
          <p:cNvPr id="5" name="Slide Number Placeholder 4"/>
          <p:cNvSpPr>
            <a:spLocks noGrp="1"/>
          </p:cNvSpPr>
          <p:nvPr>
            <p:ph type="sldNum" sz="quarter" idx="12"/>
          </p:nvPr>
        </p:nvSpPr>
        <p:spPr/>
        <p:txBody>
          <a:bodyPr/>
          <a:lstStyle/>
          <a:p>
            <a:fld id="{E5B29C50-D6F1-4DB6-9B68-F4CD3996E9CF}" type="slidenum">
              <a:rPr lang="en-US" smtClean="0"/>
              <a:t>‹#›</a:t>
            </a:fld>
            <a:endParaRPr lang="en-US" dirty="0"/>
          </a:p>
        </p:txBody>
      </p:sp>
    </p:spTree>
    <p:extLst>
      <p:ext uri="{BB962C8B-B14F-4D97-AF65-F5344CB8AC3E}">
        <p14:creationId xmlns:p14="http://schemas.microsoft.com/office/powerpoint/2010/main" val="33638583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7493D5A-A484-46EE-9DC8-9A16BFF8327E}" type="datetime1">
              <a:rPr lang="en-US" smtClean="0"/>
              <a:t>1/6/2023</a:t>
            </a:fld>
            <a:endParaRPr lang="en-US" dirty="0"/>
          </a:p>
        </p:txBody>
      </p:sp>
      <p:sp>
        <p:nvSpPr>
          <p:cNvPr id="3" name="Footer Placeholder 2"/>
          <p:cNvSpPr>
            <a:spLocks noGrp="1"/>
          </p:cNvSpPr>
          <p:nvPr>
            <p:ph type="ftr" sz="quarter" idx="11"/>
          </p:nvPr>
        </p:nvSpPr>
        <p:spPr/>
        <p:txBody>
          <a:bodyPr/>
          <a:lstStyle/>
          <a:p>
            <a:r>
              <a:rPr lang="en-US" dirty="0"/>
              <a:t>Add a footer</a:t>
            </a:r>
          </a:p>
        </p:txBody>
      </p:sp>
      <p:sp>
        <p:nvSpPr>
          <p:cNvPr id="4" name="Slide Number Placeholder 3"/>
          <p:cNvSpPr>
            <a:spLocks noGrp="1"/>
          </p:cNvSpPr>
          <p:nvPr>
            <p:ph type="sldNum" sz="quarter" idx="12"/>
          </p:nvPr>
        </p:nvSpPr>
        <p:spPr/>
        <p:txBody>
          <a:bodyPr/>
          <a:lstStyle/>
          <a:p>
            <a:fld id="{E5B29C50-D6F1-4DB6-9B68-F4CD3996E9CF}" type="slidenum">
              <a:rPr lang="en-US" smtClean="0"/>
              <a:t>‹#›</a:t>
            </a:fld>
            <a:endParaRPr lang="en-US" dirty="0"/>
          </a:p>
        </p:txBody>
      </p:sp>
    </p:spTree>
    <p:extLst>
      <p:ext uri="{BB962C8B-B14F-4D97-AF65-F5344CB8AC3E}">
        <p14:creationId xmlns:p14="http://schemas.microsoft.com/office/powerpoint/2010/main" val="19276057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609599"/>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hasCustomPrompt="1"/>
          </p:nvPr>
        </p:nvSpPr>
        <p:spPr>
          <a:xfrm>
            <a:off x="4800600" y="987425"/>
            <a:ext cx="5753100" cy="4613275"/>
          </a:xfrm>
        </p:spPr>
        <p:txBody>
          <a:bodyPr vert="horz" lIns="91440" tIns="45720" rIns="91440" bIns="45720" rtlCol="0">
            <a:normAutofit/>
          </a:bodyPr>
          <a:lstStyle>
            <a:lvl1pPr>
              <a:defRPr lang="en-US" dirty="0" smtClean="0"/>
            </a:lvl1pPr>
            <a:lvl2pPr>
              <a:defRPr lang="en-US" dirty="0" smtClean="0"/>
            </a:lvl2pPr>
            <a:lvl3pPr>
              <a:defRPr lang="en-US" dirty="0" smtClean="0"/>
            </a:lvl3pPr>
            <a:lvl4pPr>
              <a:defRPr lang="en-US" dirty="0" smtClean="0"/>
            </a:lvl4pPr>
            <a:lvl5pPr>
              <a:defRPr lang="en-US" noProof="0" dirty="0" smtClean="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kumimoji="0" lang="en-US" sz="1800" b="0" i="0" u="none" strike="noStrike" kern="1200" cap="none" spc="0" normalizeH="0" baseline="0" noProof="0" dirty="0">
              <a:ln>
                <a:noFill/>
              </a:ln>
              <a:solidFill>
                <a:srgbClr val="E9E5DC"/>
              </a:solidFill>
              <a:effectLst/>
              <a:uLnTx/>
              <a:uFillTx/>
              <a:latin typeface="+mn-lt"/>
            </a:endParaRPr>
          </a:p>
        </p:txBody>
      </p:sp>
      <p:sp>
        <p:nvSpPr>
          <p:cNvPr id="4" name="Text Placeholder 3"/>
          <p:cNvSpPr>
            <a:spLocks noGrp="1"/>
          </p:cNvSpPr>
          <p:nvPr>
            <p:ph type="body" sz="half" idx="2"/>
          </p:nvPr>
        </p:nvSpPr>
        <p:spPr>
          <a:xfrm>
            <a:off x="457200" y="2254249"/>
            <a:ext cx="3932237" cy="37592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6287BC8-78D1-4FEB-9D4F-E22E45CC04F7}" type="datetime1">
              <a:rPr lang="en-US" smtClean="0"/>
              <a:t>1/6/2023</a:t>
            </a:fld>
            <a:endParaRPr lang="en-US" dirty="0"/>
          </a:p>
        </p:txBody>
      </p:sp>
      <p:sp>
        <p:nvSpPr>
          <p:cNvPr id="6" name="Footer Placeholder 5"/>
          <p:cNvSpPr>
            <a:spLocks noGrp="1"/>
          </p:cNvSpPr>
          <p:nvPr>
            <p:ph type="ftr" sz="quarter" idx="11"/>
          </p:nvPr>
        </p:nvSpPr>
        <p:spPr/>
        <p:txBody>
          <a:bodyPr/>
          <a:lstStyle/>
          <a:p>
            <a:r>
              <a:rPr lang="en-US" dirty="0"/>
              <a:t>Add a footer</a:t>
            </a:r>
          </a:p>
        </p:txBody>
      </p:sp>
      <p:sp>
        <p:nvSpPr>
          <p:cNvPr id="7" name="Slide Number Placeholder 6"/>
          <p:cNvSpPr>
            <a:spLocks noGrp="1"/>
          </p:cNvSpPr>
          <p:nvPr>
            <p:ph type="sldNum" sz="quarter" idx="12"/>
          </p:nvPr>
        </p:nvSpPr>
        <p:spPr/>
        <p:txBody>
          <a:bodyPr/>
          <a:lstStyle/>
          <a:p>
            <a:fld id="{E5B29C50-D6F1-4DB6-9B68-F4CD3996E9CF}" type="slidenum">
              <a:rPr lang="en-US" smtClean="0"/>
              <a:t>‹#›</a:t>
            </a:fld>
            <a:endParaRPr lang="en-US" dirty="0"/>
          </a:p>
        </p:txBody>
      </p:sp>
    </p:spTree>
    <p:extLst>
      <p:ext uri="{BB962C8B-B14F-4D97-AF65-F5344CB8AC3E}">
        <p14:creationId xmlns:p14="http://schemas.microsoft.com/office/powerpoint/2010/main" val="12877217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609599"/>
            <a:ext cx="3932237" cy="1600200"/>
          </a:xfrm>
        </p:spPr>
        <p:txBody>
          <a:bodyPr anchor="b"/>
          <a:lstStyle>
            <a:lvl1pPr>
              <a:defRPr sz="3200"/>
            </a:lvl1pPr>
          </a:lstStyle>
          <a:p>
            <a:r>
              <a:rPr lang="en-US"/>
              <a:t>Click to edit Master title style</a:t>
            </a:r>
          </a:p>
        </p:txBody>
      </p:sp>
      <p:sp>
        <p:nvSpPr>
          <p:cNvPr id="3" name="Picture Placeholder 2" descr="An empty placeholder to add an image. Click on the placeholder and select the image that you wish to add"/>
          <p:cNvSpPr>
            <a:spLocks noGrp="1"/>
          </p:cNvSpPr>
          <p:nvPr>
            <p:ph type="pic" idx="1"/>
          </p:nvPr>
        </p:nvSpPr>
        <p:spPr>
          <a:xfrm>
            <a:off x="4800600" y="987425"/>
            <a:ext cx="5753100" cy="46132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457200" y="2254249"/>
            <a:ext cx="3932237" cy="37592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F568210-870C-4A62-9D1B-4B25162550AB}" type="datetime1">
              <a:rPr lang="en-US" smtClean="0"/>
              <a:t>1/6/2023</a:t>
            </a:fld>
            <a:endParaRPr lang="en-US" dirty="0"/>
          </a:p>
        </p:txBody>
      </p:sp>
      <p:sp>
        <p:nvSpPr>
          <p:cNvPr id="6" name="Footer Placeholder 5"/>
          <p:cNvSpPr>
            <a:spLocks noGrp="1"/>
          </p:cNvSpPr>
          <p:nvPr>
            <p:ph type="ftr" sz="quarter" idx="11"/>
          </p:nvPr>
        </p:nvSpPr>
        <p:spPr/>
        <p:txBody>
          <a:bodyPr/>
          <a:lstStyle/>
          <a:p>
            <a:r>
              <a:rPr lang="en-US" dirty="0"/>
              <a:t>Add a footer</a:t>
            </a:r>
          </a:p>
        </p:txBody>
      </p:sp>
      <p:sp>
        <p:nvSpPr>
          <p:cNvPr id="7" name="Slide Number Placeholder 6"/>
          <p:cNvSpPr>
            <a:spLocks noGrp="1"/>
          </p:cNvSpPr>
          <p:nvPr>
            <p:ph type="sldNum" sz="quarter" idx="12"/>
          </p:nvPr>
        </p:nvSpPr>
        <p:spPr/>
        <p:txBody>
          <a:bodyPr/>
          <a:lstStyle/>
          <a:p>
            <a:fld id="{E5B29C50-D6F1-4DB6-9B68-F4CD3996E9CF}" type="slidenum">
              <a:rPr lang="en-US" smtClean="0"/>
              <a:t>‹#›</a:t>
            </a:fld>
            <a:endParaRPr lang="en-US" dirty="0"/>
          </a:p>
        </p:txBody>
      </p:sp>
    </p:spTree>
    <p:extLst>
      <p:ext uri="{BB962C8B-B14F-4D97-AF65-F5344CB8AC3E}">
        <p14:creationId xmlns:p14="http://schemas.microsoft.com/office/powerpoint/2010/main" val="5695761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hasCustomPrompt="1"/>
          </p:nvPr>
        </p:nvSpPr>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A0011EA7-B10E-4739-92FE-8993461CC0B7}" type="datetime1">
              <a:rPr lang="en-US" smtClean="0"/>
              <a:t>1/6/2023</a:t>
            </a:fld>
            <a:endParaRPr lang="en-US" dirty="0"/>
          </a:p>
        </p:txBody>
      </p:sp>
      <p:sp>
        <p:nvSpPr>
          <p:cNvPr id="5" name="Footer Placeholder 4"/>
          <p:cNvSpPr>
            <a:spLocks noGrp="1"/>
          </p:cNvSpPr>
          <p:nvPr>
            <p:ph type="ftr" sz="quarter" idx="11"/>
          </p:nvPr>
        </p:nvSpPr>
        <p:spPr/>
        <p:txBody>
          <a:bodyPr/>
          <a:lstStyle/>
          <a:p>
            <a:r>
              <a:rPr lang="en-US" dirty="0"/>
              <a:t>Add a footer</a:t>
            </a:r>
          </a:p>
        </p:txBody>
      </p:sp>
      <p:sp>
        <p:nvSpPr>
          <p:cNvPr id="6" name="Slide Number Placeholder 5"/>
          <p:cNvSpPr>
            <a:spLocks noGrp="1"/>
          </p:cNvSpPr>
          <p:nvPr>
            <p:ph type="sldNum" sz="quarter" idx="12"/>
          </p:nvPr>
        </p:nvSpPr>
        <p:spPr/>
        <p:txBody>
          <a:bodyPr/>
          <a:lstStyle/>
          <a:p>
            <a:fld id="{E5B29C50-D6F1-4DB6-9B68-F4CD3996E9CF}" type="slidenum">
              <a:rPr lang="en-US" smtClean="0"/>
              <a:t>‹#›</a:t>
            </a:fld>
            <a:endParaRPr lang="en-US" dirty="0"/>
          </a:p>
        </p:txBody>
      </p:sp>
    </p:spTree>
    <p:extLst>
      <p:ext uri="{BB962C8B-B14F-4D97-AF65-F5344CB8AC3E}">
        <p14:creationId xmlns:p14="http://schemas.microsoft.com/office/powerpoint/2010/main" val="40795428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691661"/>
            <a:ext cx="2628900" cy="4909039"/>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691661"/>
            <a:ext cx="7734300" cy="490903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15DC13F-2D2A-49BA-966D-6530A12E7C15}" type="datetime1">
              <a:rPr lang="en-US" smtClean="0"/>
              <a:t>1/6/2023</a:t>
            </a:fld>
            <a:endParaRPr lang="en-US" dirty="0"/>
          </a:p>
        </p:txBody>
      </p:sp>
      <p:sp>
        <p:nvSpPr>
          <p:cNvPr id="5" name="Footer Placeholder 4"/>
          <p:cNvSpPr>
            <a:spLocks noGrp="1"/>
          </p:cNvSpPr>
          <p:nvPr>
            <p:ph type="ftr" sz="quarter" idx="11"/>
          </p:nvPr>
        </p:nvSpPr>
        <p:spPr/>
        <p:txBody>
          <a:bodyPr/>
          <a:lstStyle/>
          <a:p>
            <a:r>
              <a:rPr lang="en-US" dirty="0"/>
              <a:t>Add a footer</a:t>
            </a:r>
          </a:p>
        </p:txBody>
      </p:sp>
      <p:sp>
        <p:nvSpPr>
          <p:cNvPr id="6" name="Slide Number Placeholder 5"/>
          <p:cNvSpPr>
            <a:spLocks noGrp="1"/>
          </p:cNvSpPr>
          <p:nvPr>
            <p:ph type="sldNum" sz="quarter" idx="12"/>
          </p:nvPr>
        </p:nvSpPr>
        <p:spPr/>
        <p:txBody>
          <a:bodyPr/>
          <a:lstStyle/>
          <a:p>
            <a:fld id="{E5B29C50-D6F1-4DB6-9B68-F4CD3996E9CF}" type="slidenum">
              <a:rPr lang="en-US" smtClean="0"/>
              <a:t>‹#›</a:t>
            </a:fld>
            <a:endParaRPr lang="en-US" dirty="0"/>
          </a:p>
        </p:txBody>
      </p:sp>
    </p:spTree>
    <p:extLst>
      <p:ext uri="{BB962C8B-B14F-4D97-AF65-F5344CB8AC3E}">
        <p14:creationId xmlns:p14="http://schemas.microsoft.com/office/powerpoint/2010/main" val="1792500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invGray">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639793"/>
            <a:ext cx="10096500" cy="115090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57200" y="1825625"/>
            <a:ext cx="10096500" cy="377800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3276600" cy="365125"/>
          </a:xfrm>
          <a:prstGeom prst="rect">
            <a:avLst/>
          </a:prstGeom>
        </p:spPr>
        <p:txBody>
          <a:bodyPr vert="horz" lIns="91440" tIns="45720" rIns="91440" bIns="45720" rtlCol="0" anchor="ctr"/>
          <a:lstStyle>
            <a:lvl1pPr algn="l">
              <a:defRPr sz="1200">
                <a:solidFill>
                  <a:schemeClr val="tx2">
                    <a:lumMod val="20000"/>
                    <a:lumOff val="80000"/>
                  </a:schemeClr>
                </a:solidFill>
              </a:defRPr>
            </a:lvl1pPr>
          </a:lstStyle>
          <a:p>
            <a:fld id="{00CABDA2-EB00-4A4D-86B7-63E286A484E5}" type="datetime1">
              <a:rPr lang="en-US" smtClean="0"/>
              <a:t>1/6/2023</a:t>
            </a:fld>
            <a:endParaRPr lang="en-US" dirty="0"/>
          </a:p>
        </p:txBody>
      </p:sp>
      <p:sp>
        <p:nvSpPr>
          <p:cNvPr id="5" name="Footer Placeholder 4"/>
          <p:cNvSpPr>
            <a:spLocks noGrp="1"/>
          </p:cNvSpPr>
          <p:nvPr>
            <p:ph type="ftr" sz="quarter" idx="3"/>
          </p:nvPr>
        </p:nvSpPr>
        <p:spPr>
          <a:xfrm>
            <a:off x="4648200" y="6356350"/>
            <a:ext cx="2895600" cy="365125"/>
          </a:xfrm>
          <a:prstGeom prst="rect">
            <a:avLst/>
          </a:prstGeom>
        </p:spPr>
        <p:txBody>
          <a:bodyPr vert="horz" lIns="91440" tIns="45720" rIns="91440" bIns="45720" rtlCol="0" anchor="ctr"/>
          <a:lstStyle>
            <a:lvl1pPr algn="ctr">
              <a:defRPr sz="1200">
                <a:solidFill>
                  <a:schemeClr val="tx2">
                    <a:lumMod val="20000"/>
                    <a:lumOff val="80000"/>
                  </a:schemeClr>
                </a:solidFill>
              </a:defRPr>
            </a:lvl1pPr>
          </a:lstStyle>
          <a:p>
            <a:r>
              <a:rPr lang="en-US" dirty="0"/>
              <a:t>Add a footer</a:t>
            </a:r>
          </a:p>
        </p:txBody>
      </p:sp>
      <p:sp>
        <p:nvSpPr>
          <p:cNvPr id="6" name="Slide Number Placeholder 5"/>
          <p:cNvSpPr>
            <a:spLocks noGrp="1"/>
          </p:cNvSpPr>
          <p:nvPr>
            <p:ph type="sldNum" sz="quarter" idx="4"/>
          </p:nvPr>
        </p:nvSpPr>
        <p:spPr>
          <a:xfrm>
            <a:off x="8077200" y="6356350"/>
            <a:ext cx="3276600" cy="365125"/>
          </a:xfrm>
          <a:prstGeom prst="rect">
            <a:avLst/>
          </a:prstGeom>
        </p:spPr>
        <p:txBody>
          <a:bodyPr vert="horz" lIns="91440" tIns="45720" rIns="91440" bIns="45720" rtlCol="0" anchor="ctr"/>
          <a:lstStyle>
            <a:lvl1pPr algn="r">
              <a:defRPr sz="1200">
                <a:solidFill>
                  <a:schemeClr val="tx2">
                    <a:lumMod val="20000"/>
                    <a:lumOff val="80000"/>
                  </a:schemeClr>
                </a:solidFill>
              </a:defRPr>
            </a:lvl1pPr>
          </a:lstStyle>
          <a:p>
            <a:fld id="{E5B29C50-D6F1-4DB6-9B68-F4CD3996E9CF}" type="slidenum">
              <a:rPr lang="en-US" smtClean="0"/>
              <a:pPr/>
              <a:t>‹#›</a:t>
            </a:fld>
            <a:endParaRPr lang="en-US" dirty="0"/>
          </a:p>
        </p:txBody>
      </p:sp>
    </p:spTree>
    <p:extLst>
      <p:ext uri="{BB962C8B-B14F-4D97-AF65-F5344CB8AC3E}">
        <p14:creationId xmlns:p14="http://schemas.microsoft.com/office/powerpoint/2010/main" val="165648420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914400" rtl="0" eaLnBrk="1" latinLnBrk="0" hangingPunct="1">
        <a:lnSpc>
          <a:spcPts val="4000"/>
        </a:lnSpc>
        <a:spcBef>
          <a:spcPct val="0"/>
        </a:spcBef>
        <a:buNone/>
        <a:defRPr sz="4000" b="1" kern="1200" cap="none" spc="0">
          <a:ln w="12700" cmpd="sng">
            <a:noFill/>
            <a:prstDash val="solid"/>
          </a:ln>
          <a:solidFill>
            <a:schemeClr val="accent4">
              <a:lumMod val="50000"/>
            </a:schemeClr>
          </a:solidFill>
          <a:effectLst>
            <a:outerShdw blurRad="38100" dist="38100" dir="2700000" algn="tl">
              <a:srgbClr val="000000">
                <a:alpha val="43000"/>
              </a:srgbClr>
            </a:outerShdw>
          </a:effectLst>
          <a:latin typeface="+mj-lt"/>
          <a:ea typeface="+mj-ea"/>
          <a:cs typeface="+mj-cs"/>
        </a:defRPr>
      </a:lvl1pPr>
    </p:titleStyle>
    <p:bodyStyle>
      <a:lvl1pPr marL="228600" indent="-228600" algn="l" defTabSz="914400" rtl="0" eaLnBrk="1" latinLnBrk="0" hangingPunct="1">
        <a:lnSpc>
          <a:spcPct val="90000"/>
        </a:lnSpc>
        <a:spcBef>
          <a:spcPct val="30000"/>
        </a:spcBef>
        <a:buClr>
          <a:schemeClr val="bg1"/>
        </a:buClr>
        <a:buSzPct val="70000"/>
        <a:buFont typeface="Arial" panose="020B0604020202020204" pitchFamily="34" charset="0"/>
        <a:buChar char="•"/>
        <a:defRPr sz="2400" kern="1200">
          <a:solidFill>
            <a:schemeClr val="bg1"/>
          </a:solidFill>
          <a:latin typeface="+mn-lt"/>
          <a:ea typeface="+mn-ea"/>
          <a:cs typeface="+mn-cs"/>
        </a:defRPr>
      </a:lvl1pPr>
      <a:lvl2pPr marL="685800" indent="-228600" algn="l" defTabSz="914400" rtl="0" eaLnBrk="1" latinLnBrk="0" hangingPunct="1">
        <a:lnSpc>
          <a:spcPct val="90000"/>
        </a:lnSpc>
        <a:spcBef>
          <a:spcPct val="30000"/>
        </a:spcBef>
        <a:buClr>
          <a:schemeClr val="bg1"/>
        </a:buClr>
        <a:buSzPct val="70000"/>
        <a:buFont typeface="Arial" panose="020B0604020202020204" pitchFamily="34" charset="0"/>
        <a:buChar char="•"/>
        <a:defRPr sz="2000" kern="1200">
          <a:solidFill>
            <a:schemeClr val="bg1"/>
          </a:solidFill>
          <a:latin typeface="+mn-lt"/>
          <a:ea typeface="+mn-ea"/>
          <a:cs typeface="+mn-cs"/>
        </a:defRPr>
      </a:lvl2pPr>
      <a:lvl3pPr marL="1143000" indent="-228600" algn="l" defTabSz="914400" rtl="0" eaLnBrk="1" latinLnBrk="0" hangingPunct="1">
        <a:lnSpc>
          <a:spcPct val="90000"/>
        </a:lnSpc>
        <a:spcBef>
          <a:spcPct val="30000"/>
        </a:spcBef>
        <a:buClr>
          <a:schemeClr val="bg1"/>
        </a:buClr>
        <a:buSzPct val="70000"/>
        <a:buFont typeface="Arial" panose="020B0604020202020204" pitchFamily="34" charset="0"/>
        <a:buChar char="•"/>
        <a:defRPr sz="1800" kern="1200">
          <a:solidFill>
            <a:schemeClr val="bg1"/>
          </a:solidFill>
          <a:latin typeface="+mn-lt"/>
          <a:ea typeface="+mn-ea"/>
          <a:cs typeface="+mn-cs"/>
        </a:defRPr>
      </a:lvl3pPr>
      <a:lvl4pPr marL="1600200" indent="-228600" algn="l" defTabSz="914400" rtl="0" eaLnBrk="1" latinLnBrk="0" hangingPunct="1">
        <a:lnSpc>
          <a:spcPct val="90000"/>
        </a:lnSpc>
        <a:spcBef>
          <a:spcPct val="30000"/>
        </a:spcBef>
        <a:buClr>
          <a:schemeClr val="bg1"/>
        </a:buClr>
        <a:buSzPct val="70000"/>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ct val="30000"/>
        </a:spcBef>
        <a:buClr>
          <a:schemeClr val="bg1"/>
        </a:buClr>
        <a:buSzPct val="70000"/>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ct val="30000"/>
        </a:spcBef>
        <a:buClr>
          <a:schemeClr val="bg1"/>
        </a:buClr>
        <a:buSzPct val="70000"/>
        <a:buFont typeface="Arial" panose="020B0604020202020204" pitchFamily="34" charset="0"/>
        <a:buChar char="•"/>
        <a:defRPr sz="1800" kern="1200">
          <a:solidFill>
            <a:schemeClr val="bg2"/>
          </a:solidFill>
          <a:latin typeface="+mn-lt"/>
          <a:ea typeface="+mn-ea"/>
          <a:cs typeface="+mn-cs"/>
        </a:defRPr>
      </a:lvl6pPr>
      <a:lvl7pPr marL="2971800" indent="-228600" algn="l" defTabSz="914400" rtl="0" eaLnBrk="1" latinLnBrk="0" hangingPunct="1">
        <a:lnSpc>
          <a:spcPct val="90000"/>
        </a:lnSpc>
        <a:spcBef>
          <a:spcPct val="30000"/>
        </a:spcBef>
        <a:buClr>
          <a:schemeClr val="bg1"/>
        </a:buClr>
        <a:buSzPct val="70000"/>
        <a:buFont typeface="Arial" panose="020B0604020202020204" pitchFamily="34" charset="0"/>
        <a:buChar char="•"/>
        <a:defRPr sz="1800" kern="1200">
          <a:solidFill>
            <a:schemeClr val="bg2"/>
          </a:solidFill>
          <a:latin typeface="+mn-lt"/>
          <a:ea typeface="+mn-ea"/>
          <a:cs typeface="+mn-cs"/>
        </a:defRPr>
      </a:lvl7pPr>
      <a:lvl8pPr marL="3429000" indent="-228600" algn="l" defTabSz="914400" rtl="0" eaLnBrk="1" latinLnBrk="0" hangingPunct="1">
        <a:lnSpc>
          <a:spcPct val="90000"/>
        </a:lnSpc>
        <a:spcBef>
          <a:spcPct val="30000"/>
        </a:spcBef>
        <a:buClr>
          <a:schemeClr val="bg1"/>
        </a:buClr>
        <a:buSzPct val="70000"/>
        <a:buFont typeface="Arial" panose="020B0604020202020204" pitchFamily="34" charset="0"/>
        <a:buChar char="•"/>
        <a:defRPr sz="1800" kern="1200">
          <a:solidFill>
            <a:schemeClr val="bg2"/>
          </a:solidFill>
          <a:latin typeface="+mn-lt"/>
          <a:ea typeface="+mn-ea"/>
          <a:cs typeface="+mn-cs"/>
        </a:defRPr>
      </a:lvl8pPr>
      <a:lvl9pPr marL="3886200" indent="-228600" algn="l" defTabSz="914400" rtl="0" eaLnBrk="1" latinLnBrk="0" hangingPunct="1">
        <a:lnSpc>
          <a:spcPct val="90000"/>
        </a:lnSpc>
        <a:spcBef>
          <a:spcPct val="30000"/>
        </a:spcBef>
        <a:buClr>
          <a:schemeClr val="bg1"/>
        </a:buClr>
        <a:buSzPct val="70000"/>
        <a:buFont typeface="Arial" panose="020B0604020202020204" pitchFamily="34" charset="0"/>
        <a:buChar char="•"/>
        <a:defRPr sz="1800" kern="1200">
          <a:solidFill>
            <a:schemeClr val="bg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0" orient="horz" pos="2160" userDrawn="1">
          <p15:clr>
            <a:srgbClr val="F26B43"/>
          </p15:clr>
        </p15:guide>
        <p15:guide id="1" pos="3840" userDrawn="1">
          <p15:clr>
            <a:srgbClr val="F26B43"/>
          </p15:clr>
        </p15:guide>
        <p15:guide id="2" pos="288" userDrawn="1">
          <p15:clr>
            <a:srgbClr val="F26B43"/>
          </p15:clr>
        </p15:guide>
        <p15:guide id="3" pos="6648" userDrawn="1">
          <p15:clr>
            <a:srgbClr val="F26B43"/>
          </p15:clr>
        </p15:guide>
        <p15:guide id="4" orient="horz" pos="3528" userDrawn="1">
          <p15:clr>
            <a:srgbClr val="F26B43"/>
          </p15:clr>
        </p15:guide>
        <p15:guide id="5" orient="horz" pos="1128"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91AD99-801C-B172-6BD2-F2C2A1FA49A2}"/>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99B105D-A7EE-832C-3684-9407400B7805}"/>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29150335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Title Layout</a:t>
            </a:r>
          </a:p>
        </p:txBody>
      </p:sp>
      <p:sp>
        <p:nvSpPr>
          <p:cNvPr id="3" name="Subtitle 2"/>
          <p:cNvSpPr>
            <a:spLocks noGrp="1"/>
          </p:cNvSpPr>
          <p:nvPr>
            <p:ph type="subTitle" idx="1"/>
          </p:nvPr>
        </p:nvSpPr>
        <p:spPr/>
        <p:txBody>
          <a:bodyPr/>
          <a:lstStyle/>
          <a:p>
            <a:r>
              <a:rPr lang="en-US" dirty="0"/>
              <a:t>Subtitle</a:t>
            </a:r>
          </a:p>
        </p:txBody>
      </p:sp>
      <p:pic>
        <p:nvPicPr>
          <p:cNvPr id="4" name="Picture 3">
            <a:extLst>
              <a:ext uri="{FF2B5EF4-FFF2-40B4-BE49-F238E27FC236}">
                <a16:creationId xmlns:a16="http://schemas.microsoft.com/office/drawing/2014/main" id="{B143523B-CEB5-DB1D-7F84-03A41A1725B4}"/>
              </a:ext>
            </a:extLst>
          </p:cNvPr>
          <p:cNvPicPr>
            <a:picLocks noChangeAspect="1"/>
          </p:cNvPicPr>
          <p:nvPr/>
        </p:nvPicPr>
        <p:blipFill rotWithShape="1">
          <a:blip r:embed="rId3"/>
          <a:srcRect l="13890" r="12935" b="3171"/>
          <a:stretch/>
        </p:blipFill>
        <p:spPr>
          <a:xfrm>
            <a:off x="1629624" y="23017"/>
            <a:ext cx="9038376" cy="6717300"/>
          </a:xfrm>
          <a:prstGeom prst="rect">
            <a:avLst/>
          </a:prstGeom>
        </p:spPr>
      </p:pic>
    </p:spTree>
    <p:extLst>
      <p:ext uri="{BB962C8B-B14F-4D97-AF65-F5344CB8AC3E}">
        <p14:creationId xmlns:p14="http://schemas.microsoft.com/office/powerpoint/2010/main" val="1990881570"/>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570619"/>
            <a:ext cx="9144000" cy="914149"/>
          </a:xfrm>
        </p:spPr>
        <p:txBody>
          <a:bodyPr>
            <a:normAutofit fontScale="90000"/>
          </a:bodyPr>
          <a:lstStyle/>
          <a:p>
            <a:r>
              <a:rPr lang="en-US" dirty="0"/>
              <a:t>BEWARE OF COINT</a:t>
            </a: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r>
              <a:rPr lang="en-US" dirty="0"/>
              <a:t>Beware of COUNTERFEITS</a:t>
            </a:r>
          </a:p>
        </p:txBody>
      </p:sp>
      <p:sp>
        <p:nvSpPr>
          <p:cNvPr id="3" name="Subtitle 2"/>
          <p:cNvSpPr>
            <a:spLocks noGrp="1"/>
          </p:cNvSpPr>
          <p:nvPr>
            <p:ph type="subTitle" idx="1"/>
          </p:nvPr>
        </p:nvSpPr>
        <p:spPr>
          <a:xfrm>
            <a:off x="1524000" y="1484768"/>
            <a:ext cx="9144000" cy="5015620"/>
          </a:xfrm>
        </p:spPr>
        <p:txBody>
          <a:bodyPr>
            <a:normAutofit lnSpcReduction="10000"/>
          </a:bodyPr>
          <a:lstStyle/>
          <a:p>
            <a:r>
              <a:rPr lang="en-US" sz="3200" dirty="0"/>
              <a:t>False Apostles – 2 Corinthians 11:13-15</a:t>
            </a:r>
          </a:p>
          <a:p>
            <a:r>
              <a:rPr lang="en-US" sz="3200" dirty="0"/>
              <a:t>False Christians – Matthew 7:21</a:t>
            </a:r>
          </a:p>
          <a:p>
            <a:r>
              <a:rPr lang="en-US" sz="3200" dirty="0"/>
              <a:t>False Gospel – Galatians 1:6-8</a:t>
            </a:r>
          </a:p>
          <a:p>
            <a:r>
              <a:rPr lang="en-US" sz="3200" dirty="0"/>
              <a:t>False Righteousness – Romans 10:3</a:t>
            </a:r>
          </a:p>
          <a:p>
            <a:r>
              <a:rPr lang="en-US" sz="3200" dirty="0"/>
              <a:t>False Prophets – Jeremiah 6:13-16</a:t>
            </a:r>
          </a:p>
          <a:p>
            <a:r>
              <a:rPr lang="en-US" sz="3200" dirty="0"/>
              <a:t>False Teachers – 2 Peter 2:1-3</a:t>
            </a:r>
          </a:p>
          <a:p>
            <a:r>
              <a:rPr lang="en-US" sz="3200" dirty="0"/>
              <a:t>Micah 3:11</a:t>
            </a:r>
          </a:p>
          <a:p>
            <a:r>
              <a:rPr lang="en-US" sz="3200" dirty="0"/>
              <a:t>1 Thessalonians 2:5</a:t>
            </a:r>
          </a:p>
          <a:p>
            <a:r>
              <a:rPr lang="en-US" sz="3200" dirty="0"/>
              <a:t>2 Corinthians 4:2</a:t>
            </a:r>
          </a:p>
        </p:txBody>
      </p:sp>
    </p:spTree>
    <p:extLst>
      <p:ext uri="{BB962C8B-B14F-4D97-AF65-F5344CB8AC3E}">
        <p14:creationId xmlns:p14="http://schemas.microsoft.com/office/powerpoint/2010/main" val="133564905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6"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37" dur="500"/>
                                        <p:tgtEl>
                                          <p:spTgt spid="3">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 calcmode="lin" valueType="num">
                                      <p:cBhvr>
                                        <p:cTn id="42"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43" dur="500" fill="hold"/>
                                        <p:tgtEl>
                                          <p:spTgt spid="3">
                                            <p:txEl>
                                              <p:pRg st="5" end="5"/>
                                            </p:txEl>
                                          </p:spTgt>
                                        </p:tgtEl>
                                        <p:attrNameLst>
                                          <p:attrName>ppt_h</p:attrName>
                                        </p:attrNameLst>
                                      </p:cBhvr>
                                      <p:tavLst>
                                        <p:tav tm="0">
                                          <p:val>
                                            <p:fltVal val="0"/>
                                          </p:val>
                                        </p:tav>
                                        <p:tav tm="100000">
                                          <p:val>
                                            <p:strVal val="#ppt_h"/>
                                          </p:val>
                                        </p:tav>
                                      </p:tavLst>
                                    </p:anim>
                                    <p:animEffect transition="in" filter="fade">
                                      <p:cBhvr>
                                        <p:cTn id="44" dur="500"/>
                                        <p:tgtEl>
                                          <p:spTgt spid="3">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 calcmode="lin" valueType="num">
                                      <p:cBhvr>
                                        <p:cTn id="49" dur="500" fill="hold"/>
                                        <p:tgtEl>
                                          <p:spTgt spid="3">
                                            <p:txEl>
                                              <p:pRg st="6" end="6"/>
                                            </p:txEl>
                                          </p:spTgt>
                                        </p:tgtEl>
                                        <p:attrNameLst>
                                          <p:attrName>ppt_w</p:attrName>
                                        </p:attrNameLst>
                                      </p:cBhvr>
                                      <p:tavLst>
                                        <p:tav tm="0">
                                          <p:val>
                                            <p:fltVal val="0"/>
                                          </p:val>
                                        </p:tav>
                                        <p:tav tm="100000">
                                          <p:val>
                                            <p:strVal val="#ppt_w"/>
                                          </p:val>
                                        </p:tav>
                                      </p:tavLst>
                                    </p:anim>
                                    <p:anim calcmode="lin" valueType="num">
                                      <p:cBhvr>
                                        <p:cTn id="50" dur="500" fill="hold"/>
                                        <p:tgtEl>
                                          <p:spTgt spid="3">
                                            <p:txEl>
                                              <p:pRg st="6" end="6"/>
                                            </p:txEl>
                                          </p:spTgt>
                                        </p:tgtEl>
                                        <p:attrNameLst>
                                          <p:attrName>ppt_h</p:attrName>
                                        </p:attrNameLst>
                                      </p:cBhvr>
                                      <p:tavLst>
                                        <p:tav tm="0">
                                          <p:val>
                                            <p:fltVal val="0"/>
                                          </p:val>
                                        </p:tav>
                                        <p:tav tm="100000">
                                          <p:val>
                                            <p:strVal val="#ppt_h"/>
                                          </p:val>
                                        </p:tav>
                                      </p:tavLst>
                                    </p:anim>
                                    <p:animEffect transition="in" filter="fade">
                                      <p:cBhvr>
                                        <p:cTn id="51" dur="500"/>
                                        <p:tgtEl>
                                          <p:spTgt spid="3">
                                            <p:txEl>
                                              <p:pRg st="6" end="6"/>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nodeType="clickEffect">
                                  <p:stCondLst>
                                    <p:cond delay="0"/>
                                  </p:stCondLst>
                                  <p:childTnLst>
                                    <p:set>
                                      <p:cBhvr>
                                        <p:cTn id="55" dur="1" fill="hold">
                                          <p:stCondLst>
                                            <p:cond delay="0"/>
                                          </p:stCondLst>
                                        </p:cTn>
                                        <p:tgtEl>
                                          <p:spTgt spid="3">
                                            <p:txEl>
                                              <p:pRg st="7" end="7"/>
                                            </p:txEl>
                                          </p:spTgt>
                                        </p:tgtEl>
                                        <p:attrNameLst>
                                          <p:attrName>style.visibility</p:attrName>
                                        </p:attrNameLst>
                                      </p:cBhvr>
                                      <p:to>
                                        <p:strVal val="visible"/>
                                      </p:to>
                                    </p:set>
                                    <p:anim calcmode="lin" valueType="num">
                                      <p:cBhvr>
                                        <p:cTn id="56" dur="500" fill="hold"/>
                                        <p:tgtEl>
                                          <p:spTgt spid="3">
                                            <p:txEl>
                                              <p:pRg st="7" end="7"/>
                                            </p:txEl>
                                          </p:spTgt>
                                        </p:tgtEl>
                                        <p:attrNameLst>
                                          <p:attrName>ppt_w</p:attrName>
                                        </p:attrNameLst>
                                      </p:cBhvr>
                                      <p:tavLst>
                                        <p:tav tm="0">
                                          <p:val>
                                            <p:fltVal val="0"/>
                                          </p:val>
                                        </p:tav>
                                        <p:tav tm="100000">
                                          <p:val>
                                            <p:strVal val="#ppt_w"/>
                                          </p:val>
                                        </p:tav>
                                      </p:tavLst>
                                    </p:anim>
                                    <p:anim calcmode="lin" valueType="num">
                                      <p:cBhvr>
                                        <p:cTn id="57" dur="500" fill="hold"/>
                                        <p:tgtEl>
                                          <p:spTgt spid="3">
                                            <p:txEl>
                                              <p:pRg st="7" end="7"/>
                                            </p:txEl>
                                          </p:spTgt>
                                        </p:tgtEl>
                                        <p:attrNameLst>
                                          <p:attrName>ppt_h</p:attrName>
                                        </p:attrNameLst>
                                      </p:cBhvr>
                                      <p:tavLst>
                                        <p:tav tm="0">
                                          <p:val>
                                            <p:fltVal val="0"/>
                                          </p:val>
                                        </p:tav>
                                        <p:tav tm="100000">
                                          <p:val>
                                            <p:strVal val="#ppt_h"/>
                                          </p:val>
                                        </p:tav>
                                      </p:tavLst>
                                    </p:anim>
                                    <p:animEffect transition="in" filter="fade">
                                      <p:cBhvr>
                                        <p:cTn id="58" dur="500"/>
                                        <p:tgtEl>
                                          <p:spTgt spid="3">
                                            <p:txEl>
                                              <p:pRg st="7" end="7"/>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nodeType="clickEffect">
                                  <p:stCondLst>
                                    <p:cond delay="0"/>
                                  </p:stCondLst>
                                  <p:childTnLst>
                                    <p:set>
                                      <p:cBhvr>
                                        <p:cTn id="62" dur="1" fill="hold">
                                          <p:stCondLst>
                                            <p:cond delay="0"/>
                                          </p:stCondLst>
                                        </p:cTn>
                                        <p:tgtEl>
                                          <p:spTgt spid="3">
                                            <p:txEl>
                                              <p:pRg st="8" end="8"/>
                                            </p:txEl>
                                          </p:spTgt>
                                        </p:tgtEl>
                                        <p:attrNameLst>
                                          <p:attrName>style.visibility</p:attrName>
                                        </p:attrNameLst>
                                      </p:cBhvr>
                                      <p:to>
                                        <p:strVal val="visible"/>
                                      </p:to>
                                    </p:set>
                                    <p:anim calcmode="lin" valueType="num">
                                      <p:cBhvr>
                                        <p:cTn id="63" dur="500" fill="hold"/>
                                        <p:tgtEl>
                                          <p:spTgt spid="3">
                                            <p:txEl>
                                              <p:pRg st="8" end="8"/>
                                            </p:txEl>
                                          </p:spTgt>
                                        </p:tgtEl>
                                        <p:attrNameLst>
                                          <p:attrName>ppt_w</p:attrName>
                                        </p:attrNameLst>
                                      </p:cBhvr>
                                      <p:tavLst>
                                        <p:tav tm="0">
                                          <p:val>
                                            <p:fltVal val="0"/>
                                          </p:val>
                                        </p:tav>
                                        <p:tav tm="100000">
                                          <p:val>
                                            <p:strVal val="#ppt_w"/>
                                          </p:val>
                                        </p:tav>
                                      </p:tavLst>
                                    </p:anim>
                                    <p:anim calcmode="lin" valueType="num">
                                      <p:cBhvr>
                                        <p:cTn id="64" dur="500" fill="hold"/>
                                        <p:tgtEl>
                                          <p:spTgt spid="3">
                                            <p:txEl>
                                              <p:pRg st="8" end="8"/>
                                            </p:txEl>
                                          </p:spTgt>
                                        </p:tgtEl>
                                        <p:attrNameLst>
                                          <p:attrName>ppt_h</p:attrName>
                                        </p:attrNameLst>
                                      </p:cBhvr>
                                      <p:tavLst>
                                        <p:tav tm="0">
                                          <p:val>
                                            <p:fltVal val="0"/>
                                          </p:val>
                                        </p:tav>
                                        <p:tav tm="100000">
                                          <p:val>
                                            <p:strVal val="#ppt_h"/>
                                          </p:val>
                                        </p:tav>
                                      </p:tavLst>
                                    </p:anim>
                                    <p:animEffect transition="in" filter="fade">
                                      <p:cBhvr>
                                        <p:cTn id="65"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extLst>
              <a:ext uri="{BEBA8EAE-BF5A-486C-A8C5-ECC9F3942E4B}">
                <a14:imgProps xmlns:a14="http://schemas.microsoft.com/office/drawing/2010/main">
                  <a14:imgLayer r:embed="rId3">
                    <a14:imgEffect>
                      <a14:artisticGlowEdges/>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13" name="Title 12"/>
          <p:cNvSpPr>
            <a:spLocks noGrp="1"/>
          </p:cNvSpPr>
          <p:nvPr>
            <p:ph type="title"/>
          </p:nvPr>
        </p:nvSpPr>
        <p:spPr>
          <a:xfrm>
            <a:off x="457200" y="639793"/>
            <a:ext cx="10096500" cy="790655"/>
          </a:xfrm>
        </p:spPr>
        <p:txBody>
          <a:bodyPr>
            <a:normAutofit/>
          </a:bodyPr>
          <a:lstStyle/>
          <a:p>
            <a:r>
              <a:rPr lang="en-US" dirty="0">
                <a:solidFill>
                  <a:schemeClr val="bg1"/>
                </a:solidFill>
              </a:rPr>
              <a:t>Notice Peter’s Picture in Verse 2:</a:t>
            </a:r>
          </a:p>
        </p:txBody>
      </p:sp>
      <p:sp>
        <p:nvSpPr>
          <p:cNvPr id="14" name="Content Placeholder 13"/>
          <p:cNvSpPr>
            <a:spLocks noGrp="1"/>
          </p:cNvSpPr>
          <p:nvPr>
            <p:ph idx="1"/>
          </p:nvPr>
        </p:nvSpPr>
        <p:spPr>
          <a:xfrm>
            <a:off x="457200" y="1430448"/>
            <a:ext cx="10096500" cy="4508439"/>
          </a:xfrm>
        </p:spPr>
        <p:txBody>
          <a:bodyPr>
            <a:noAutofit/>
          </a:bodyPr>
          <a:lstStyle/>
          <a:p>
            <a:pPr>
              <a:lnSpc>
                <a:spcPct val="100000"/>
              </a:lnSpc>
            </a:pPr>
            <a:r>
              <a:rPr lang="en-US" sz="3000" dirty="0"/>
              <a:t>V.2  “And many will follow their destructive ways, because of whom the way of truth will be blasphemed.”</a:t>
            </a:r>
          </a:p>
          <a:p>
            <a:pPr>
              <a:lnSpc>
                <a:spcPct val="100000"/>
              </a:lnSpc>
            </a:pPr>
            <a:r>
              <a:rPr lang="en-US" sz="3000" dirty="0"/>
              <a:t>V. 15 “They have forsaken the right way and gone astray, following the way of Balaam the son of Beor, who loved the wages of unrighteousness.” </a:t>
            </a:r>
          </a:p>
          <a:p>
            <a:pPr>
              <a:lnSpc>
                <a:spcPct val="100000"/>
              </a:lnSpc>
            </a:pPr>
            <a:r>
              <a:rPr lang="en-US" sz="3000" dirty="0"/>
              <a:t>V. 2 </a:t>
            </a:r>
            <a:r>
              <a:rPr lang="en-US" sz="3000" i="1" dirty="0"/>
              <a:t>“the way of truth”</a:t>
            </a:r>
            <a:r>
              <a:rPr lang="en-US" sz="3000" dirty="0"/>
              <a:t> and V. 15 </a:t>
            </a:r>
            <a:r>
              <a:rPr lang="en-US" sz="3000" i="1" dirty="0"/>
              <a:t>“forsaking the right way”</a:t>
            </a:r>
          </a:p>
          <a:p>
            <a:pPr>
              <a:lnSpc>
                <a:spcPct val="100000"/>
              </a:lnSpc>
            </a:pPr>
            <a:r>
              <a:rPr lang="en-US" sz="3000" dirty="0"/>
              <a:t>Does this suggest that there are many roads to heaven?</a:t>
            </a:r>
          </a:p>
          <a:p>
            <a:pPr>
              <a:lnSpc>
                <a:spcPct val="100000"/>
              </a:lnSpc>
            </a:pPr>
            <a:r>
              <a:rPr lang="en-US" sz="3000" dirty="0"/>
              <a:t>2 Peter 2:20-22 “the way of righteousness”</a:t>
            </a:r>
          </a:p>
        </p:txBody>
      </p:sp>
    </p:spTree>
    <p:extLst>
      <p:ext uri="{BB962C8B-B14F-4D97-AF65-F5344CB8AC3E}">
        <p14:creationId xmlns:p14="http://schemas.microsoft.com/office/powerpoint/2010/main" val="56685722"/>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p:cTn id="7" dur="500" fill="hold"/>
                                        <p:tgtEl>
                                          <p:spTgt spid="14">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4">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1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14">
                                            <p:txEl>
                                              <p:pRg st="1" end="1"/>
                                            </p:txEl>
                                          </p:spTgt>
                                        </p:tgtEl>
                                        <p:attrNameLst>
                                          <p:attrName>style.visibility</p:attrName>
                                        </p:attrNameLst>
                                      </p:cBhvr>
                                      <p:to>
                                        <p:strVal val="visible"/>
                                      </p:to>
                                    </p:set>
                                    <p:anim calcmode="lin" valueType="num">
                                      <p:cBhvr>
                                        <p:cTn id="14" dur="500" fill="hold"/>
                                        <p:tgtEl>
                                          <p:spTgt spid="14">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14">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1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14">
                                            <p:txEl>
                                              <p:pRg st="2" end="2"/>
                                            </p:txEl>
                                          </p:spTgt>
                                        </p:tgtEl>
                                        <p:attrNameLst>
                                          <p:attrName>style.visibility</p:attrName>
                                        </p:attrNameLst>
                                      </p:cBhvr>
                                      <p:to>
                                        <p:strVal val="visible"/>
                                      </p:to>
                                    </p:set>
                                    <p:anim calcmode="lin" valueType="num">
                                      <p:cBhvr>
                                        <p:cTn id="21" dur="500" fill="hold"/>
                                        <p:tgtEl>
                                          <p:spTgt spid="14">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14">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14">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14">
                                            <p:txEl>
                                              <p:pRg st="3" end="3"/>
                                            </p:txEl>
                                          </p:spTgt>
                                        </p:tgtEl>
                                        <p:attrNameLst>
                                          <p:attrName>style.visibility</p:attrName>
                                        </p:attrNameLst>
                                      </p:cBhvr>
                                      <p:to>
                                        <p:strVal val="visible"/>
                                      </p:to>
                                    </p:set>
                                    <p:anim calcmode="lin" valueType="num">
                                      <p:cBhvr>
                                        <p:cTn id="28" dur="500" fill="hold"/>
                                        <p:tgtEl>
                                          <p:spTgt spid="14">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14">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14">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14">
                                            <p:txEl>
                                              <p:pRg st="4" end="4"/>
                                            </p:txEl>
                                          </p:spTgt>
                                        </p:tgtEl>
                                        <p:attrNameLst>
                                          <p:attrName>style.visibility</p:attrName>
                                        </p:attrNameLst>
                                      </p:cBhvr>
                                      <p:to>
                                        <p:strVal val="visible"/>
                                      </p:to>
                                    </p:set>
                                    <p:anim calcmode="lin" valueType="num">
                                      <p:cBhvr>
                                        <p:cTn id="35" dur="500" fill="hold"/>
                                        <p:tgtEl>
                                          <p:spTgt spid="14">
                                            <p:txEl>
                                              <p:pRg st="4" end="4"/>
                                            </p:txEl>
                                          </p:spTgt>
                                        </p:tgtEl>
                                        <p:attrNameLst>
                                          <p:attrName>ppt_w</p:attrName>
                                        </p:attrNameLst>
                                      </p:cBhvr>
                                      <p:tavLst>
                                        <p:tav tm="0">
                                          <p:val>
                                            <p:fltVal val="0"/>
                                          </p:val>
                                        </p:tav>
                                        <p:tav tm="100000">
                                          <p:val>
                                            <p:strVal val="#ppt_w"/>
                                          </p:val>
                                        </p:tav>
                                      </p:tavLst>
                                    </p:anim>
                                    <p:anim calcmode="lin" valueType="num">
                                      <p:cBhvr>
                                        <p:cTn id="36" dur="500" fill="hold"/>
                                        <p:tgtEl>
                                          <p:spTgt spid="14">
                                            <p:txEl>
                                              <p:pRg st="4" end="4"/>
                                            </p:txEl>
                                          </p:spTgt>
                                        </p:tgtEl>
                                        <p:attrNameLst>
                                          <p:attrName>ppt_h</p:attrName>
                                        </p:attrNameLst>
                                      </p:cBhvr>
                                      <p:tavLst>
                                        <p:tav tm="0">
                                          <p:val>
                                            <p:fltVal val="0"/>
                                          </p:val>
                                        </p:tav>
                                        <p:tav tm="100000">
                                          <p:val>
                                            <p:strVal val="#ppt_h"/>
                                          </p:val>
                                        </p:tav>
                                      </p:tavLst>
                                    </p:anim>
                                    <p:animEffect transition="in" filter="fade">
                                      <p:cBhvr>
                                        <p:cTn id="37" dur="500"/>
                                        <p:tgtEl>
                                          <p:spTgt spid="1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extLst>
              <a:ext uri="{BEBA8EAE-BF5A-486C-A8C5-ECC9F3942E4B}">
                <a14:imgProps xmlns:a14="http://schemas.microsoft.com/office/drawing/2010/main">
                  <a14:imgLayer r:embed="rId3">
                    <a14:imgEffect>
                      <a14:artisticGlowEdges/>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13" name="Title 12"/>
          <p:cNvSpPr>
            <a:spLocks noGrp="1"/>
          </p:cNvSpPr>
          <p:nvPr>
            <p:ph type="title"/>
          </p:nvPr>
        </p:nvSpPr>
        <p:spPr>
          <a:xfrm>
            <a:off x="457200" y="639793"/>
            <a:ext cx="10096500" cy="868495"/>
          </a:xfrm>
        </p:spPr>
        <p:txBody>
          <a:bodyPr>
            <a:normAutofit/>
          </a:bodyPr>
          <a:lstStyle/>
          <a:p>
            <a:r>
              <a:rPr lang="en-US" sz="5400" dirty="0">
                <a:solidFill>
                  <a:schemeClr val="bg1"/>
                </a:solidFill>
              </a:rPr>
              <a:t>Consequences</a:t>
            </a:r>
            <a:endParaRPr lang="en-US" dirty="0">
              <a:solidFill>
                <a:schemeClr val="bg1"/>
              </a:solidFill>
            </a:endParaRPr>
          </a:p>
        </p:txBody>
      </p:sp>
      <p:sp>
        <p:nvSpPr>
          <p:cNvPr id="14" name="Content Placeholder 13"/>
          <p:cNvSpPr>
            <a:spLocks noGrp="1"/>
          </p:cNvSpPr>
          <p:nvPr>
            <p:ph idx="1"/>
          </p:nvPr>
        </p:nvSpPr>
        <p:spPr>
          <a:xfrm>
            <a:off x="457200" y="1508288"/>
            <a:ext cx="10096500" cy="4355183"/>
          </a:xfrm>
        </p:spPr>
        <p:txBody>
          <a:bodyPr>
            <a:normAutofit lnSpcReduction="10000"/>
          </a:bodyPr>
          <a:lstStyle/>
          <a:p>
            <a:pPr>
              <a:lnSpc>
                <a:spcPct val="100000"/>
              </a:lnSpc>
            </a:pPr>
            <a:r>
              <a:rPr lang="en-US" sz="3200" dirty="0"/>
              <a:t>2 Peter 2:5 “and did not spare the ancient world, but </a:t>
            </a:r>
            <a:r>
              <a:rPr lang="en-US" sz="3200" b="1" dirty="0"/>
              <a:t>saved Noah, one of eight people, a preacher of righteousness</a:t>
            </a:r>
            <a:r>
              <a:rPr lang="en-US" sz="3200" dirty="0"/>
              <a:t>, bringing in the flood on the world of the ungodly;”</a:t>
            </a:r>
          </a:p>
          <a:p>
            <a:pPr>
              <a:lnSpc>
                <a:spcPct val="100000"/>
              </a:lnSpc>
            </a:pPr>
            <a:r>
              <a:rPr lang="en-US" sz="3200" dirty="0"/>
              <a:t>2 Peter 2:7,8 “and </a:t>
            </a:r>
            <a:r>
              <a:rPr lang="en-US" sz="3200" b="1" dirty="0"/>
              <a:t>delivered righteous Lot, who was oppressed by the filthy conduct of the wicked </a:t>
            </a:r>
            <a:r>
              <a:rPr lang="en-US" sz="3200" dirty="0"/>
              <a:t>8 (for that righteous man, dwelling among them, tormented his righteous soul from day to day by seeing and hearing their lawless deeds).”</a:t>
            </a:r>
          </a:p>
        </p:txBody>
      </p:sp>
    </p:spTree>
    <p:extLst>
      <p:ext uri="{BB962C8B-B14F-4D97-AF65-F5344CB8AC3E}">
        <p14:creationId xmlns:p14="http://schemas.microsoft.com/office/powerpoint/2010/main" val="336687784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p:cTn id="7" dur="500" fill="hold"/>
                                        <p:tgtEl>
                                          <p:spTgt spid="14">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4">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1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14">
                                            <p:txEl>
                                              <p:pRg st="1" end="1"/>
                                            </p:txEl>
                                          </p:spTgt>
                                        </p:tgtEl>
                                        <p:attrNameLst>
                                          <p:attrName>style.visibility</p:attrName>
                                        </p:attrNameLst>
                                      </p:cBhvr>
                                      <p:to>
                                        <p:strVal val="visible"/>
                                      </p:to>
                                    </p:set>
                                    <p:anim calcmode="lin" valueType="num">
                                      <p:cBhvr>
                                        <p:cTn id="14" dur="500" fill="hold"/>
                                        <p:tgtEl>
                                          <p:spTgt spid="14">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14">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1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56354" y="622169"/>
            <a:ext cx="9879291" cy="5250729"/>
          </a:xfrm>
        </p:spPr>
        <p:txBody>
          <a:bodyPr>
            <a:noAutofit/>
          </a:bodyPr>
          <a:lstStyle/>
          <a:p>
            <a:pPr>
              <a:lnSpc>
                <a:spcPct val="100000"/>
              </a:lnSpc>
            </a:pPr>
            <a:r>
              <a:rPr lang="en-US" sz="8000" i="1" dirty="0"/>
              <a:t>“What happens when a ‘righteous man’ makes wrong decisions?”</a:t>
            </a:r>
            <a:endParaRPr lang="en-US" sz="8000" dirty="0"/>
          </a:p>
        </p:txBody>
      </p:sp>
    </p:spTree>
    <p:extLst>
      <p:ext uri="{BB962C8B-B14F-4D97-AF65-F5344CB8AC3E}">
        <p14:creationId xmlns:p14="http://schemas.microsoft.com/office/powerpoint/2010/main" val="347076337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extLst>
              <a:ext uri="{BEBA8EAE-BF5A-486C-A8C5-ECC9F3942E4B}">
                <a14:imgProps xmlns:a14="http://schemas.microsoft.com/office/drawing/2010/main">
                  <a14:imgLayer r:embed="rId3">
                    <a14:imgEffect>
                      <a14:artisticGlowEdges/>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13" name="Title 12"/>
          <p:cNvSpPr>
            <a:spLocks noGrp="1"/>
          </p:cNvSpPr>
          <p:nvPr>
            <p:ph type="title"/>
          </p:nvPr>
        </p:nvSpPr>
        <p:spPr>
          <a:xfrm>
            <a:off x="457200" y="639793"/>
            <a:ext cx="10096500" cy="868495"/>
          </a:xfrm>
        </p:spPr>
        <p:txBody>
          <a:bodyPr>
            <a:normAutofit/>
          </a:bodyPr>
          <a:lstStyle/>
          <a:p>
            <a:r>
              <a:rPr lang="en-US" sz="5400" dirty="0">
                <a:solidFill>
                  <a:schemeClr val="bg1"/>
                </a:solidFill>
              </a:rPr>
              <a:t>Review of History</a:t>
            </a:r>
            <a:endParaRPr lang="en-US" dirty="0">
              <a:solidFill>
                <a:schemeClr val="bg1"/>
              </a:solidFill>
            </a:endParaRPr>
          </a:p>
        </p:txBody>
      </p:sp>
      <p:sp>
        <p:nvSpPr>
          <p:cNvPr id="14" name="Content Placeholder 13"/>
          <p:cNvSpPr>
            <a:spLocks noGrp="1"/>
          </p:cNvSpPr>
          <p:nvPr>
            <p:ph idx="1"/>
          </p:nvPr>
        </p:nvSpPr>
        <p:spPr>
          <a:xfrm>
            <a:off x="457200" y="1508288"/>
            <a:ext cx="10096500" cy="4355183"/>
          </a:xfrm>
        </p:spPr>
        <p:txBody>
          <a:bodyPr>
            <a:normAutofit lnSpcReduction="10000"/>
          </a:bodyPr>
          <a:lstStyle/>
          <a:p>
            <a:pPr>
              <a:lnSpc>
                <a:spcPct val="100000"/>
              </a:lnSpc>
            </a:pPr>
            <a:r>
              <a:rPr lang="en-US" sz="3200" dirty="0"/>
              <a:t>Genesis 12:1-5  - “Abram departed as the Lord had spoken to him, and Lot went with him..”</a:t>
            </a:r>
          </a:p>
          <a:p>
            <a:pPr>
              <a:lnSpc>
                <a:spcPct val="100000"/>
              </a:lnSpc>
            </a:pPr>
            <a:r>
              <a:rPr lang="en-US" sz="3200" dirty="0"/>
              <a:t>Genesis 12:10 – “a famine in the land, and Abram went down to Egypt to dwell there…”</a:t>
            </a:r>
          </a:p>
          <a:p>
            <a:pPr>
              <a:lnSpc>
                <a:spcPct val="100000"/>
              </a:lnSpc>
            </a:pPr>
            <a:r>
              <a:rPr lang="en-US" sz="3200" dirty="0"/>
              <a:t>Genesis 13:1 – “Abram went up from Egypt, …, and Lot with him,..”</a:t>
            </a:r>
          </a:p>
          <a:p>
            <a:pPr>
              <a:lnSpc>
                <a:spcPct val="100000"/>
              </a:lnSpc>
            </a:pPr>
            <a:r>
              <a:rPr lang="en-US" sz="3200" dirty="0"/>
              <a:t>Genesis 13:2 – “Abram was very rich in livestock, in silver, and in gold”</a:t>
            </a:r>
          </a:p>
        </p:txBody>
      </p:sp>
    </p:spTree>
    <p:extLst>
      <p:ext uri="{BB962C8B-B14F-4D97-AF65-F5344CB8AC3E}">
        <p14:creationId xmlns:p14="http://schemas.microsoft.com/office/powerpoint/2010/main" val="318447693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p:cTn id="7" dur="500" fill="hold"/>
                                        <p:tgtEl>
                                          <p:spTgt spid="14">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4">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1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14">
                                            <p:txEl>
                                              <p:pRg st="1" end="1"/>
                                            </p:txEl>
                                          </p:spTgt>
                                        </p:tgtEl>
                                        <p:attrNameLst>
                                          <p:attrName>style.visibility</p:attrName>
                                        </p:attrNameLst>
                                      </p:cBhvr>
                                      <p:to>
                                        <p:strVal val="visible"/>
                                      </p:to>
                                    </p:set>
                                    <p:anim calcmode="lin" valueType="num">
                                      <p:cBhvr>
                                        <p:cTn id="14" dur="500" fill="hold"/>
                                        <p:tgtEl>
                                          <p:spTgt spid="14">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14">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1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14">
                                            <p:txEl>
                                              <p:pRg st="2" end="2"/>
                                            </p:txEl>
                                          </p:spTgt>
                                        </p:tgtEl>
                                        <p:attrNameLst>
                                          <p:attrName>style.visibility</p:attrName>
                                        </p:attrNameLst>
                                      </p:cBhvr>
                                      <p:to>
                                        <p:strVal val="visible"/>
                                      </p:to>
                                    </p:set>
                                    <p:anim calcmode="lin" valueType="num">
                                      <p:cBhvr>
                                        <p:cTn id="21" dur="500" fill="hold"/>
                                        <p:tgtEl>
                                          <p:spTgt spid="14">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14">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14">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14">
                                            <p:txEl>
                                              <p:pRg st="3" end="3"/>
                                            </p:txEl>
                                          </p:spTgt>
                                        </p:tgtEl>
                                        <p:attrNameLst>
                                          <p:attrName>style.visibility</p:attrName>
                                        </p:attrNameLst>
                                      </p:cBhvr>
                                      <p:to>
                                        <p:strVal val="visible"/>
                                      </p:to>
                                    </p:set>
                                    <p:anim calcmode="lin" valueType="num">
                                      <p:cBhvr>
                                        <p:cTn id="28" dur="500" fill="hold"/>
                                        <p:tgtEl>
                                          <p:spTgt spid="14">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14">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1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extLst>
              <a:ext uri="{BEBA8EAE-BF5A-486C-A8C5-ECC9F3942E4B}">
                <a14:imgProps xmlns:a14="http://schemas.microsoft.com/office/drawing/2010/main">
                  <a14:imgLayer r:embed="rId3">
                    <a14:imgEffect>
                      <a14:artisticGlowEdges/>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13" name="Title 12"/>
          <p:cNvSpPr>
            <a:spLocks noGrp="1"/>
          </p:cNvSpPr>
          <p:nvPr>
            <p:ph type="title"/>
          </p:nvPr>
        </p:nvSpPr>
        <p:spPr>
          <a:xfrm>
            <a:off x="457200" y="639793"/>
            <a:ext cx="10096500" cy="868495"/>
          </a:xfrm>
        </p:spPr>
        <p:txBody>
          <a:bodyPr>
            <a:normAutofit/>
          </a:bodyPr>
          <a:lstStyle/>
          <a:p>
            <a:r>
              <a:rPr lang="en-US" sz="5400" dirty="0">
                <a:solidFill>
                  <a:schemeClr val="bg1"/>
                </a:solidFill>
              </a:rPr>
              <a:t>Review of History</a:t>
            </a:r>
            <a:endParaRPr lang="en-US" dirty="0">
              <a:solidFill>
                <a:schemeClr val="bg1"/>
              </a:solidFill>
            </a:endParaRPr>
          </a:p>
        </p:txBody>
      </p:sp>
      <p:sp>
        <p:nvSpPr>
          <p:cNvPr id="14" name="Content Placeholder 13"/>
          <p:cNvSpPr>
            <a:spLocks noGrp="1"/>
          </p:cNvSpPr>
          <p:nvPr>
            <p:ph idx="1"/>
          </p:nvPr>
        </p:nvSpPr>
        <p:spPr>
          <a:xfrm>
            <a:off x="457200" y="1508288"/>
            <a:ext cx="10096500" cy="4355183"/>
          </a:xfrm>
        </p:spPr>
        <p:txBody>
          <a:bodyPr>
            <a:normAutofit/>
          </a:bodyPr>
          <a:lstStyle/>
          <a:p>
            <a:pPr>
              <a:lnSpc>
                <a:spcPct val="100000"/>
              </a:lnSpc>
            </a:pPr>
            <a:r>
              <a:rPr lang="en-US" sz="3200" dirty="0"/>
              <a:t>Genesis 12:7  - “he built an altar to the Lord”</a:t>
            </a:r>
          </a:p>
          <a:p>
            <a:pPr>
              <a:lnSpc>
                <a:spcPct val="100000"/>
              </a:lnSpc>
            </a:pPr>
            <a:r>
              <a:rPr lang="en-US" sz="3200" dirty="0"/>
              <a:t>Genesis 13:5 – “ Lot also, who went with Abram, had flocks and herds and tents…”</a:t>
            </a:r>
          </a:p>
          <a:p>
            <a:pPr>
              <a:lnSpc>
                <a:spcPct val="100000"/>
              </a:lnSpc>
            </a:pPr>
            <a:r>
              <a:rPr lang="en-US" sz="3200" dirty="0"/>
              <a:t>Genesis 13:6,7 – “their possessions were so great that they could not dwell together,..”</a:t>
            </a:r>
          </a:p>
          <a:p>
            <a:pPr>
              <a:lnSpc>
                <a:spcPct val="100000"/>
              </a:lnSpc>
            </a:pPr>
            <a:r>
              <a:rPr lang="en-US" sz="3200" dirty="0"/>
              <a:t>Genesis 13:8,9 – “you take the left, then I will go to the right,”</a:t>
            </a:r>
          </a:p>
        </p:txBody>
      </p:sp>
    </p:spTree>
    <p:extLst>
      <p:ext uri="{BB962C8B-B14F-4D97-AF65-F5344CB8AC3E}">
        <p14:creationId xmlns:p14="http://schemas.microsoft.com/office/powerpoint/2010/main" val="488874659"/>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p:cTn id="7" dur="500" fill="hold"/>
                                        <p:tgtEl>
                                          <p:spTgt spid="14">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4">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1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14">
                                            <p:txEl>
                                              <p:pRg st="1" end="1"/>
                                            </p:txEl>
                                          </p:spTgt>
                                        </p:tgtEl>
                                        <p:attrNameLst>
                                          <p:attrName>style.visibility</p:attrName>
                                        </p:attrNameLst>
                                      </p:cBhvr>
                                      <p:to>
                                        <p:strVal val="visible"/>
                                      </p:to>
                                    </p:set>
                                    <p:anim calcmode="lin" valueType="num">
                                      <p:cBhvr>
                                        <p:cTn id="14" dur="500" fill="hold"/>
                                        <p:tgtEl>
                                          <p:spTgt spid="14">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14">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1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14">
                                            <p:txEl>
                                              <p:pRg st="2" end="2"/>
                                            </p:txEl>
                                          </p:spTgt>
                                        </p:tgtEl>
                                        <p:attrNameLst>
                                          <p:attrName>style.visibility</p:attrName>
                                        </p:attrNameLst>
                                      </p:cBhvr>
                                      <p:to>
                                        <p:strVal val="visible"/>
                                      </p:to>
                                    </p:set>
                                    <p:anim calcmode="lin" valueType="num">
                                      <p:cBhvr>
                                        <p:cTn id="21" dur="500" fill="hold"/>
                                        <p:tgtEl>
                                          <p:spTgt spid="14">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14">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14">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14">
                                            <p:txEl>
                                              <p:pRg st="3" end="3"/>
                                            </p:txEl>
                                          </p:spTgt>
                                        </p:tgtEl>
                                        <p:attrNameLst>
                                          <p:attrName>style.visibility</p:attrName>
                                        </p:attrNameLst>
                                      </p:cBhvr>
                                      <p:to>
                                        <p:strVal val="visible"/>
                                      </p:to>
                                    </p:set>
                                    <p:anim calcmode="lin" valueType="num">
                                      <p:cBhvr>
                                        <p:cTn id="28" dur="500" fill="hold"/>
                                        <p:tgtEl>
                                          <p:spTgt spid="14">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14">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1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extLst>
              <a:ext uri="{BEBA8EAE-BF5A-486C-A8C5-ECC9F3942E4B}">
                <a14:imgProps xmlns:a14="http://schemas.microsoft.com/office/drawing/2010/main">
                  <a14:imgLayer r:embed="rId3">
                    <a14:imgEffect>
                      <a14:artisticGlowEdges/>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13" name="Title 12"/>
          <p:cNvSpPr>
            <a:spLocks noGrp="1"/>
          </p:cNvSpPr>
          <p:nvPr>
            <p:ph type="title"/>
          </p:nvPr>
        </p:nvSpPr>
        <p:spPr>
          <a:xfrm>
            <a:off x="457200" y="639793"/>
            <a:ext cx="10096500" cy="868495"/>
          </a:xfrm>
        </p:spPr>
        <p:txBody>
          <a:bodyPr>
            <a:normAutofit/>
          </a:bodyPr>
          <a:lstStyle/>
          <a:p>
            <a:r>
              <a:rPr lang="en-US" sz="5400" dirty="0">
                <a:solidFill>
                  <a:schemeClr val="bg1"/>
                </a:solidFill>
              </a:rPr>
              <a:t>Review of History</a:t>
            </a:r>
            <a:endParaRPr lang="en-US" dirty="0">
              <a:solidFill>
                <a:schemeClr val="bg1"/>
              </a:solidFill>
            </a:endParaRPr>
          </a:p>
        </p:txBody>
      </p:sp>
      <p:sp>
        <p:nvSpPr>
          <p:cNvPr id="14" name="Content Placeholder 13"/>
          <p:cNvSpPr>
            <a:spLocks noGrp="1"/>
          </p:cNvSpPr>
          <p:nvPr>
            <p:ph idx="1"/>
          </p:nvPr>
        </p:nvSpPr>
        <p:spPr>
          <a:xfrm>
            <a:off x="457200" y="1508288"/>
            <a:ext cx="10096500" cy="4355183"/>
          </a:xfrm>
        </p:spPr>
        <p:txBody>
          <a:bodyPr>
            <a:normAutofit/>
          </a:bodyPr>
          <a:lstStyle/>
          <a:p>
            <a:pPr>
              <a:lnSpc>
                <a:spcPct val="100000"/>
              </a:lnSpc>
            </a:pPr>
            <a:r>
              <a:rPr lang="en-US" sz="3200" dirty="0"/>
              <a:t>Genesis 13:10-13  - “Abram dwelt in the land of Canaan, and Lot dwelt in the cities of the plain and pitched his tent even as far as Sodom…”</a:t>
            </a:r>
          </a:p>
          <a:p>
            <a:pPr>
              <a:lnSpc>
                <a:spcPct val="100000"/>
              </a:lnSpc>
            </a:pPr>
            <a:r>
              <a:rPr lang="en-US" sz="3200" dirty="0"/>
              <a:t>He LOOKED, DESIRED and CHOSE!</a:t>
            </a:r>
          </a:p>
          <a:p>
            <a:pPr>
              <a:lnSpc>
                <a:spcPct val="100000"/>
              </a:lnSpc>
            </a:pPr>
            <a:r>
              <a:rPr lang="en-US" sz="3200" dirty="0"/>
              <a:t>Sodom’s wicked environment was no secret!</a:t>
            </a:r>
          </a:p>
          <a:p>
            <a:pPr>
              <a:lnSpc>
                <a:spcPct val="100000"/>
              </a:lnSpc>
            </a:pPr>
            <a:r>
              <a:rPr lang="en-US" sz="3200" dirty="0"/>
              <a:t>Why would a father expose his family to such immorality?</a:t>
            </a:r>
          </a:p>
          <a:p>
            <a:pPr>
              <a:lnSpc>
                <a:spcPct val="100000"/>
              </a:lnSpc>
            </a:pPr>
            <a:r>
              <a:rPr lang="en-US" sz="3200" dirty="0"/>
              <a:t>Did he think they could live in it and maintain morality?</a:t>
            </a:r>
          </a:p>
        </p:txBody>
      </p:sp>
    </p:spTree>
    <p:extLst>
      <p:ext uri="{BB962C8B-B14F-4D97-AF65-F5344CB8AC3E}">
        <p14:creationId xmlns:p14="http://schemas.microsoft.com/office/powerpoint/2010/main" val="316339351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p:cTn id="7" dur="500" fill="hold"/>
                                        <p:tgtEl>
                                          <p:spTgt spid="14">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4">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1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14">
                                            <p:txEl>
                                              <p:pRg st="1" end="1"/>
                                            </p:txEl>
                                          </p:spTgt>
                                        </p:tgtEl>
                                        <p:attrNameLst>
                                          <p:attrName>style.visibility</p:attrName>
                                        </p:attrNameLst>
                                      </p:cBhvr>
                                      <p:to>
                                        <p:strVal val="visible"/>
                                      </p:to>
                                    </p:set>
                                    <p:anim calcmode="lin" valueType="num">
                                      <p:cBhvr>
                                        <p:cTn id="14" dur="500" fill="hold"/>
                                        <p:tgtEl>
                                          <p:spTgt spid="14">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14">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1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14">
                                            <p:txEl>
                                              <p:pRg st="2" end="2"/>
                                            </p:txEl>
                                          </p:spTgt>
                                        </p:tgtEl>
                                        <p:attrNameLst>
                                          <p:attrName>style.visibility</p:attrName>
                                        </p:attrNameLst>
                                      </p:cBhvr>
                                      <p:to>
                                        <p:strVal val="visible"/>
                                      </p:to>
                                    </p:set>
                                    <p:anim calcmode="lin" valueType="num">
                                      <p:cBhvr>
                                        <p:cTn id="21" dur="500" fill="hold"/>
                                        <p:tgtEl>
                                          <p:spTgt spid="14">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14">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14">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14">
                                            <p:txEl>
                                              <p:pRg st="3" end="3"/>
                                            </p:txEl>
                                          </p:spTgt>
                                        </p:tgtEl>
                                        <p:attrNameLst>
                                          <p:attrName>style.visibility</p:attrName>
                                        </p:attrNameLst>
                                      </p:cBhvr>
                                      <p:to>
                                        <p:strVal val="visible"/>
                                      </p:to>
                                    </p:set>
                                    <p:anim calcmode="lin" valueType="num">
                                      <p:cBhvr>
                                        <p:cTn id="28" dur="500" fill="hold"/>
                                        <p:tgtEl>
                                          <p:spTgt spid="14">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14">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14">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14">
                                            <p:txEl>
                                              <p:pRg st="4" end="4"/>
                                            </p:txEl>
                                          </p:spTgt>
                                        </p:tgtEl>
                                        <p:attrNameLst>
                                          <p:attrName>style.visibility</p:attrName>
                                        </p:attrNameLst>
                                      </p:cBhvr>
                                      <p:to>
                                        <p:strVal val="visible"/>
                                      </p:to>
                                    </p:set>
                                    <p:anim calcmode="lin" valueType="num">
                                      <p:cBhvr>
                                        <p:cTn id="35" dur="500" fill="hold"/>
                                        <p:tgtEl>
                                          <p:spTgt spid="14">
                                            <p:txEl>
                                              <p:pRg st="4" end="4"/>
                                            </p:txEl>
                                          </p:spTgt>
                                        </p:tgtEl>
                                        <p:attrNameLst>
                                          <p:attrName>ppt_w</p:attrName>
                                        </p:attrNameLst>
                                      </p:cBhvr>
                                      <p:tavLst>
                                        <p:tav tm="0">
                                          <p:val>
                                            <p:fltVal val="0"/>
                                          </p:val>
                                        </p:tav>
                                        <p:tav tm="100000">
                                          <p:val>
                                            <p:strVal val="#ppt_w"/>
                                          </p:val>
                                        </p:tav>
                                      </p:tavLst>
                                    </p:anim>
                                    <p:anim calcmode="lin" valueType="num">
                                      <p:cBhvr>
                                        <p:cTn id="36" dur="500" fill="hold"/>
                                        <p:tgtEl>
                                          <p:spTgt spid="14">
                                            <p:txEl>
                                              <p:pRg st="4" end="4"/>
                                            </p:txEl>
                                          </p:spTgt>
                                        </p:tgtEl>
                                        <p:attrNameLst>
                                          <p:attrName>ppt_h</p:attrName>
                                        </p:attrNameLst>
                                      </p:cBhvr>
                                      <p:tavLst>
                                        <p:tav tm="0">
                                          <p:val>
                                            <p:fltVal val="0"/>
                                          </p:val>
                                        </p:tav>
                                        <p:tav tm="100000">
                                          <p:val>
                                            <p:strVal val="#ppt_h"/>
                                          </p:val>
                                        </p:tav>
                                      </p:tavLst>
                                    </p:anim>
                                    <p:animEffect transition="in" filter="fade">
                                      <p:cBhvr>
                                        <p:cTn id="37" dur="500"/>
                                        <p:tgtEl>
                                          <p:spTgt spid="1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extLst>
              <a:ext uri="{BEBA8EAE-BF5A-486C-A8C5-ECC9F3942E4B}">
                <a14:imgProps xmlns:a14="http://schemas.microsoft.com/office/drawing/2010/main">
                  <a14:imgLayer r:embed="rId3">
                    <a14:imgEffect>
                      <a14:artisticGlowEdges/>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13" name="Title 12"/>
          <p:cNvSpPr>
            <a:spLocks noGrp="1"/>
          </p:cNvSpPr>
          <p:nvPr>
            <p:ph type="title"/>
          </p:nvPr>
        </p:nvSpPr>
        <p:spPr>
          <a:xfrm>
            <a:off x="457200" y="639793"/>
            <a:ext cx="10096500" cy="868495"/>
          </a:xfrm>
        </p:spPr>
        <p:txBody>
          <a:bodyPr>
            <a:normAutofit/>
          </a:bodyPr>
          <a:lstStyle/>
          <a:p>
            <a:r>
              <a:rPr lang="en-US" sz="5400" dirty="0">
                <a:solidFill>
                  <a:schemeClr val="bg1"/>
                </a:solidFill>
              </a:rPr>
              <a:t>Review of History</a:t>
            </a:r>
            <a:endParaRPr lang="en-US" dirty="0">
              <a:solidFill>
                <a:schemeClr val="bg1"/>
              </a:solidFill>
            </a:endParaRPr>
          </a:p>
        </p:txBody>
      </p:sp>
      <p:sp>
        <p:nvSpPr>
          <p:cNvPr id="14" name="Content Placeholder 13"/>
          <p:cNvSpPr>
            <a:spLocks noGrp="1"/>
          </p:cNvSpPr>
          <p:nvPr>
            <p:ph idx="1"/>
          </p:nvPr>
        </p:nvSpPr>
        <p:spPr>
          <a:xfrm>
            <a:off x="457200" y="1508288"/>
            <a:ext cx="10096500" cy="4355183"/>
          </a:xfrm>
        </p:spPr>
        <p:txBody>
          <a:bodyPr>
            <a:normAutofit/>
          </a:bodyPr>
          <a:lstStyle/>
          <a:p>
            <a:pPr>
              <a:lnSpc>
                <a:spcPct val="100000"/>
              </a:lnSpc>
            </a:pPr>
            <a:r>
              <a:rPr lang="en-US" sz="4000" dirty="0"/>
              <a:t>1 Corinthians 15:33 NKJV 33 Do not be deceived: "Evil company corrupts good habits."</a:t>
            </a:r>
          </a:p>
          <a:p>
            <a:pPr>
              <a:lnSpc>
                <a:spcPct val="100000"/>
              </a:lnSpc>
            </a:pPr>
            <a:r>
              <a:rPr lang="en-US" sz="4000" dirty="0"/>
              <a:t>He had a chance to reconsider this after his family was taken captive and rescued by Abraham – Genesis 14:1-16</a:t>
            </a:r>
          </a:p>
        </p:txBody>
      </p:sp>
    </p:spTree>
    <p:extLst>
      <p:ext uri="{BB962C8B-B14F-4D97-AF65-F5344CB8AC3E}">
        <p14:creationId xmlns:p14="http://schemas.microsoft.com/office/powerpoint/2010/main" val="42608980"/>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p:cTn id="7" dur="500" fill="hold"/>
                                        <p:tgtEl>
                                          <p:spTgt spid="14">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4">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1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14">
                                            <p:txEl>
                                              <p:pRg st="1" end="1"/>
                                            </p:txEl>
                                          </p:spTgt>
                                        </p:tgtEl>
                                        <p:attrNameLst>
                                          <p:attrName>style.visibility</p:attrName>
                                        </p:attrNameLst>
                                      </p:cBhvr>
                                      <p:to>
                                        <p:strVal val="visible"/>
                                      </p:to>
                                    </p:set>
                                    <p:anim calcmode="lin" valueType="num">
                                      <p:cBhvr>
                                        <p:cTn id="14" dur="500" fill="hold"/>
                                        <p:tgtEl>
                                          <p:spTgt spid="14">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14">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1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extLst>
              <a:ext uri="{BEBA8EAE-BF5A-486C-A8C5-ECC9F3942E4B}">
                <a14:imgProps xmlns:a14="http://schemas.microsoft.com/office/drawing/2010/main">
                  <a14:imgLayer r:embed="rId3">
                    <a14:imgEffect>
                      <a14:artisticGlowEdges/>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13" name="Title 12"/>
          <p:cNvSpPr>
            <a:spLocks noGrp="1"/>
          </p:cNvSpPr>
          <p:nvPr>
            <p:ph type="title"/>
          </p:nvPr>
        </p:nvSpPr>
        <p:spPr>
          <a:xfrm>
            <a:off x="457200" y="639793"/>
            <a:ext cx="10096500" cy="868495"/>
          </a:xfrm>
        </p:spPr>
        <p:txBody>
          <a:bodyPr>
            <a:normAutofit/>
          </a:bodyPr>
          <a:lstStyle/>
          <a:p>
            <a:r>
              <a:rPr lang="en-US" sz="5400" dirty="0">
                <a:solidFill>
                  <a:schemeClr val="bg1"/>
                </a:solidFill>
              </a:rPr>
              <a:t>Let’s Examine His Decisions</a:t>
            </a:r>
            <a:endParaRPr lang="en-US" dirty="0">
              <a:solidFill>
                <a:schemeClr val="bg1"/>
              </a:solidFill>
            </a:endParaRPr>
          </a:p>
        </p:txBody>
      </p:sp>
      <p:sp>
        <p:nvSpPr>
          <p:cNvPr id="14" name="Content Placeholder 13"/>
          <p:cNvSpPr>
            <a:spLocks noGrp="1"/>
          </p:cNvSpPr>
          <p:nvPr>
            <p:ph idx="1"/>
          </p:nvPr>
        </p:nvSpPr>
        <p:spPr>
          <a:xfrm>
            <a:off x="457200" y="1508288"/>
            <a:ext cx="10096500" cy="4355183"/>
          </a:xfrm>
        </p:spPr>
        <p:txBody>
          <a:bodyPr>
            <a:normAutofit/>
          </a:bodyPr>
          <a:lstStyle/>
          <a:p>
            <a:pPr>
              <a:lnSpc>
                <a:spcPct val="100000"/>
              </a:lnSpc>
            </a:pPr>
            <a:r>
              <a:rPr lang="en-US" sz="4000" dirty="0"/>
              <a:t>Genesis 13:10 "Lifted his eyes and saw" </a:t>
            </a:r>
          </a:p>
          <a:p>
            <a:pPr>
              <a:lnSpc>
                <a:spcPct val="100000"/>
              </a:lnSpc>
            </a:pPr>
            <a:r>
              <a:rPr lang="en-US" sz="4000" dirty="0"/>
              <a:t>Genesis 13:13 “the men of Sodom were exceedingly wicked and sinful against the LORD.”</a:t>
            </a:r>
          </a:p>
          <a:p>
            <a:pPr>
              <a:lnSpc>
                <a:spcPct val="100000"/>
              </a:lnSpc>
            </a:pPr>
            <a:r>
              <a:rPr lang="en-US" sz="4000" dirty="0"/>
              <a:t>Bad decisions lead to a terrible dilemma- Genesis 19:6-8</a:t>
            </a:r>
          </a:p>
        </p:txBody>
      </p:sp>
    </p:spTree>
    <p:extLst>
      <p:ext uri="{BB962C8B-B14F-4D97-AF65-F5344CB8AC3E}">
        <p14:creationId xmlns:p14="http://schemas.microsoft.com/office/powerpoint/2010/main" val="351025256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p:cTn id="7" dur="500" fill="hold"/>
                                        <p:tgtEl>
                                          <p:spTgt spid="14">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4">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1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14">
                                            <p:txEl>
                                              <p:pRg st="1" end="1"/>
                                            </p:txEl>
                                          </p:spTgt>
                                        </p:tgtEl>
                                        <p:attrNameLst>
                                          <p:attrName>style.visibility</p:attrName>
                                        </p:attrNameLst>
                                      </p:cBhvr>
                                      <p:to>
                                        <p:strVal val="visible"/>
                                      </p:to>
                                    </p:set>
                                    <p:anim calcmode="lin" valueType="num">
                                      <p:cBhvr>
                                        <p:cTn id="14" dur="500" fill="hold"/>
                                        <p:tgtEl>
                                          <p:spTgt spid="14">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14">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1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14">
                                            <p:txEl>
                                              <p:pRg st="2" end="2"/>
                                            </p:txEl>
                                          </p:spTgt>
                                        </p:tgtEl>
                                        <p:attrNameLst>
                                          <p:attrName>style.visibility</p:attrName>
                                        </p:attrNameLst>
                                      </p:cBhvr>
                                      <p:to>
                                        <p:strVal val="visible"/>
                                      </p:to>
                                    </p:set>
                                    <p:anim calcmode="lin" valueType="num">
                                      <p:cBhvr>
                                        <p:cTn id="21" dur="500" fill="hold"/>
                                        <p:tgtEl>
                                          <p:spTgt spid="14">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14">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1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extLst>
              <a:ext uri="{BEBA8EAE-BF5A-486C-A8C5-ECC9F3942E4B}">
                <a14:imgProps xmlns:a14="http://schemas.microsoft.com/office/drawing/2010/main">
                  <a14:imgLayer r:embed="rId3">
                    <a14:imgEffect>
                      <a14:artisticGlowEdges/>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13" name="Title 12"/>
          <p:cNvSpPr>
            <a:spLocks noGrp="1"/>
          </p:cNvSpPr>
          <p:nvPr>
            <p:ph type="title"/>
          </p:nvPr>
        </p:nvSpPr>
        <p:spPr>
          <a:xfrm>
            <a:off x="457200" y="639793"/>
            <a:ext cx="10096500" cy="868495"/>
          </a:xfrm>
        </p:spPr>
        <p:txBody>
          <a:bodyPr>
            <a:normAutofit/>
          </a:bodyPr>
          <a:lstStyle/>
          <a:p>
            <a:r>
              <a:rPr lang="en-US" sz="5400" dirty="0">
                <a:solidFill>
                  <a:schemeClr val="bg1"/>
                </a:solidFill>
              </a:rPr>
              <a:t>Let’s Examine His Decisions</a:t>
            </a:r>
            <a:endParaRPr lang="en-US" dirty="0">
              <a:solidFill>
                <a:schemeClr val="bg1"/>
              </a:solidFill>
            </a:endParaRPr>
          </a:p>
        </p:txBody>
      </p:sp>
      <p:sp>
        <p:nvSpPr>
          <p:cNvPr id="14" name="Content Placeholder 13"/>
          <p:cNvSpPr>
            <a:spLocks noGrp="1"/>
          </p:cNvSpPr>
          <p:nvPr>
            <p:ph idx="1"/>
          </p:nvPr>
        </p:nvSpPr>
        <p:spPr>
          <a:xfrm>
            <a:off x="457200" y="1508288"/>
            <a:ext cx="10096500" cy="4801977"/>
          </a:xfrm>
        </p:spPr>
        <p:txBody>
          <a:bodyPr>
            <a:normAutofit fontScale="92500" lnSpcReduction="10000"/>
          </a:bodyPr>
          <a:lstStyle/>
          <a:p>
            <a:pPr>
              <a:lnSpc>
                <a:spcPct val="100000"/>
              </a:lnSpc>
            </a:pPr>
            <a:r>
              <a:rPr lang="en-US" sz="4000" dirty="0"/>
              <a:t>Faced with another dilemma – how his family regarded his opinion- Genesis 19:12,14 “to his sons-in-law he seemed to be joking.” </a:t>
            </a:r>
          </a:p>
          <a:p>
            <a:pPr>
              <a:lnSpc>
                <a:spcPct val="100000"/>
              </a:lnSpc>
            </a:pPr>
            <a:r>
              <a:rPr lang="en-US" sz="4000" dirty="0"/>
              <a:t>1 Corinthians 6:18 “flee sexual immorality”</a:t>
            </a:r>
          </a:p>
          <a:p>
            <a:pPr>
              <a:lnSpc>
                <a:spcPct val="100000"/>
              </a:lnSpc>
            </a:pPr>
            <a:r>
              <a:rPr lang="en-US" sz="4000" dirty="0"/>
              <a:t>James 4:4 “Do you not know that friendship with the world is enmity with God? Whoever therefore wants to be a friend of the world makes himself an enemy of God.”</a:t>
            </a:r>
          </a:p>
        </p:txBody>
      </p:sp>
    </p:spTree>
    <p:extLst>
      <p:ext uri="{BB962C8B-B14F-4D97-AF65-F5344CB8AC3E}">
        <p14:creationId xmlns:p14="http://schemas.microsoft.com/office/powerpoint/2010/main" val="4012572175"/>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p:cTn id="7" dur="500" fill="hold"/>
                                        <p:tgtEl>
                                          <p:spTgt spid="14">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4">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1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14">
                                            <p:txEl>
                                              <p:pRg st="1" end="1"/>
                                            </p:txEl>
                                          </p:spTgt>
                                        </p:tgtEl>
                                        <p:attrNameLst>
                                          <p:attrName>style.visibility</p:attrName>
                                        </p:attrNameLst>
                                      </p:cBhvr>
                                      <p:to>
                                        <p:strVal val="visible"/>
                                      </p:to>
                                    </p:set>
                                    <p:anim calcmode="lin" valueType="num">
                                      <p:cBhvr>
                                        <p:cTn id="14" dur="500" fill="hold"/>
                                        <p:tgtEl>
                                          <p:spTgt spid="14">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14">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1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14">
                                            <p:txEl>
                                              <p:pRg st="2" end="2"/>
                                            </p:txEl>
                                          </p:spTgt>
                                        </p:tgtEl>
                                        <p:attrNameLst>
                                          <p:attrName>style.visibility</p:attrName>
                                        </p:attrNameLst>
                                      </p:cBhvr>
                                      <p:to>
                                        <p:strVal val="visible"/>
                                      </p:to>
                                    </p:set>
                                    <p:anim calcmode="lin" valueType="num">
                                      <p:cBhvr>
                                        <p:cTn id="21" dur="500" fill="hold"/>
                                        <p:tgtEl>
                                          <p:spTgt spid="14">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14">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1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extLst>
              <a:ext uri="{BEBA8EAE-BF5A-486C-A8C5-ECC9F3942E4B}">
                <a14:imgProps xmlns:a14="http://schemas.microsoft.com/office/drawing/2010/main">
                  <a14:imgLayer r:embed="rId3">
                    <a14:imgEffect>
                      <a14:artisticGlowEdges/>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13" name="Title 12"/>
          <p:cNvSpPr>
            <a:spLocks noGrp="1"/>
          </p:cNvSpPr>
          <p:nvPr>
            <p:ph type="title"/>
          </p:nvPr>
        </p:nvSpPr>
        <p:spPr>
          <a:xfrm>
            <a:off x="457200" y="380246"/>
            <a:ext cx="10096500" cy="1910281"/>
          </a:xfrm>
        </p:spPr>
        <p:txBody>
          <a:bodyPr>
            <a:normAutofit/>
          </a:bodyPr>
          <a:lstStyle/>
          <a:p>
            <a:pPr algn="ctr">
              <a:lnSpc>
                <a:spcPct val="100000"/>
              </a:lnSpc>
            </a:pPr>
            <a:r>
              <a:rPr lang="en-US" sz="5400" dirty="0">
                <a:solidFill>
                  <a:schemeClr val="bg1"/>
                </a:solidFill>
              </a:rPr>
              <a:t>Bad Decisions Dilute The Decision- Making Process</a:t>
            </a:r>
            <a:endParaRPr lang="en-US" dirty="0">
              <a:solidFill>
                <a:schemeClr val="bg1"/>
              </a:solidFill>
            </a:endParaRPr>
          </a:p>
        </p:txBody>
      </p:sp>
      <p:sp>
        <p:nvSpPr>
          <p:cNvPr id="14" name="Content Placeholder 13"/>
          <p:cNvSpPr>
            <a:spLocks noGrp="1"/>
          </p:cNvSpPr>
          <p:nvPr>
            <p:ph idx="1"/>
          </p:nvPr>
        </p:nvSpPr>
        <p:spPr>
          <a:xfrm>
            <a:off x="457200" y="2227152"/>
            <a:ext cx="10096500" cy="4083113"/>
          </a:xfrm>
        </p:spPr>
        <p:txBody>
          <a:bodyPr>
            <a:normAutofit fontScale="92500" lnSpcReduction="10000"/>
          </a:bodyPr>
          <a:lstStyle/>
          <a:p>
            <a:pPr>
              <a:lnSpc>
                <a:spcPct val="100000"/>
              </a:lnSpc>
            </a:pPr>
            <a:r>
              <a:rPr lang="en-US" sz="4000" dirty="0"/>
              <a:t>Events of Genesis Chapter 14 suggest it </a:t>
            </a:r>
          </a:p>
          <a:p>
            <a:pPr>
              <a:lnSpc>
                <a:spcPct val="100000"/>
              </a:lnSpc>
            </a:pPr>
            <a:r>
              <a:rPr lang="en-US" sz="4000" dirty="0"/>
              <a:t>Genesis 19:16 shows it “And </a:t>
            </a:r>
            <a:r>
              <a:rPr lang="en-US" sz="4000" b="1" dirty="0"/>
              <a:t>while he lingered</a:t>
            </a:r>
            <a:r>
              <a:rPr lang="en-US" sz="4000" dirty="0"/>
              <a:t>, the men took hold of his hand, his wife’s hand, and the hands of his two daughters, the Lord being merciful to him, and they brought him out and set him outside the city.”</a:t>
            </a:r>
          </a:p>
          <a:p>
            <a:pPr>
              <a:lnSpc>
                <a:spcPct val="100000"/>
              </a:lnSpc>
            </a:pPr>
            <a:r>
              <a:rPr lang="en-US" sz="4000" dirty="0"/>
              <a:t>“Lingered” – hesitated!</a:t>
            </a:r>
          </a:p>
        </p:txBody>
      </p:sp>
    </p:spTree>
    <p:extLst>
      <p:ext uri="{BB962C8B-B14F-4D97-AF65-F5344CB8AC3E}">
        <p14:creationId xmlns:p14="http://schemas.microsoft.com/office/powerpoint/2010/main" val="174534902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p:cTn id="7" dur="500" fill="hold"/>
                                        <p:tgtEl>
                                          <p:spTgt spid="14">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4">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1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14">
                                            <p:txEl>
                                              <p:pRg st="1" end="1"/>
                                            </p:txEl>
                                          </p:spTgt>
                                        </p:tgtEl>
                                        <p:attrNameLst>
                                          <p:attrName>style.visibility</p:attrName>
                                        </p:attrNameLst>
                                      </p:cBhvr>
                                      <p:to>
                                        <p:strVal val="visible"/>
                                      </p:to>
                                    </p:set>
                                    <p:anim calcmode="lin" valueType="num">
                                      <p:cBhvr>
                                        <p:cTn id="14" dur="500" fill="hold"/>
                                        <p:tgtEl>
                                          <p:spTgt spid="14">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14">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1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14">
                                            <p:txEl>
                                              <p:pRg st="2" end="2"/>
                                            </p:txEl>
                                          </p:spTgt>
                                        </p:tgtEl>
                                        <p:attrNameLst>
                                          <p:attrName>style.visibility</p:attrName>
                                        </p:attrNameLst>
                                      </p:cBhvr>
                                      <p:to>
                                        <p:strVal val="visible"/>
                                      </p:to>
                                    </p:set>
                                    <p:anim calcmode="lin" valueType="num">
                                      <p:cBhvr>
                                        <p:cTn id="21" dur="500" fill="hold"/>
                                        <p:tgtEl>
                                          <p:spTgt spid="14">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14">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1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extLst>
              <a:ext uri="{BEBA8EAE-BF5A-486C-A8C5-ECC9F3942E4B}">
                <a14:imgProps xmlns:a14="http://schemas.microsoft.com/office/drawing/2010/main">
                  <a14:imgLayer r:embed="rId3">
                    <a14:imgEffect>
                      <a14:artisticGlowEdges/>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13" name="Title 12"/>
          <p:cNvSpPr>
            <a:spLocks noGrp="1"/>
          </p:cNvSpPr>
          <p:nvPr>
            <p:ph type="title"/>
          </p:nvPr>
        </p:nvSpPr>
        <p:spPr>
          <a:xfrm>
            <a:off x="457200" y="380247"/>
            <a:ext cx="10096500" cy="1249378"/>
          </a:xfrm>
        </p:spPr>
        <p:txBody>
          <a:bodyPr>
            <a:normAutofit/>
          </a:bodyPr>
          <a:lstStyle/>
          <a:p>
            <a:pPr algn="ctr">
              <a:lnSpc>
                <a:spcPct val="100000"/>
              </a:lnSpc>
            </a:pPr>
            <a:r>
              <a:rPr lang="en-US" sz="5400" i="1" dirty="0">
                <a:solidFill>
                  <a:schemeClr val="bg1"/>
                </a:solidFill>
              </a:rPr>
              <a:t>“REMEMBER LOT’S WIFE”</a:t>
            </a:r>
            <a:endParaRPr lang="en-US" i="1" dirty="0">
              <a:solidFill>
                <a:schemeClr val="bg1"/>
              </a:solidFill>
            </a:endParaRPr>
          </a:p>
        </p:txBody>
      </p:sp>
      <p:sp>
        <p:nvSpPr>
          <p:cNvPr id="14" name="Content Placeholder 13"/>
          <p:cNvSpPr>
            <a:spLocks noGrp="1"/>
          </p:cNvSpPr>
          <p:nvPr>
            <p:ph idx="1"/>
          </p:nvPr>
        </p:nvSpPr>
        <p:spPr>
          <a:xfrm>
            <a:off x="457200" y="1548144"/>
            <a:ext cx="10096500" cy="4762122"/>
          </a:xfrm>
        </p:spPr>
        <p:txBody>
          <a:bodyPr>
            <a:normAutofit/>
          </a:bodyPr>
          <a:lstStyle/>
          <a:p>
            <a:pPr>
              <a:lnSpc>
                <a:spcPct val="100000"/>
              </a:lnSpc>
            </a:pPr>
            <a:r>
              <a:rPr lang="en-US" sz="4000" dirty="0"/>
              <a:t>Luke 17:32</a:t>
            </a:r>
          </a:p>
          <a:p>
            <a:pPr>
              <a:lnSpc>
                <a:spcPct val="100000"/>
              </a:lnSpc>
            </a:pPr>
            <a:r>
              <a:rPr lang="en-US" sz="4000" dirty="0"/>
              <a:t>Genesis 19:26 “But his wife looked back behind him, and she became a pillar of salt.” </a:t>
            </a:r>
          </a:p>
          <a:p>
            <a:pPr>
              <a:lnSpc>
                <a:spcPct val="100000"/>
              </a:lnSpc>
            </a:pPr>
            <a:r>
              <a:rPr lang="en-US" sz="4000" dirty="0"/>
              <a:t>In the face of a clear warning from God, she still looked back!</a:t>
            </a:r>
          </a:p>
          <a:p>
            <a:pPr>
              <a:lnSpc>
                <a:spcPct val="100000"/>
              </a:lnSpc>
            </a:pPr>
            <a:r>
              <a:rPr lang="en-US" sz="4000" dirty="0"/>
              <a:t>Do we take as lightly God’s commands today?</a:t>
            </a:r>
          </a:p>
        </p:txBody>
      </p:sp>
    </p:spTree>
    <p:extLst>
      <p:ext uri="{BB962C8B-B14F-4D97-AF65-F5344CB8AC3E}">
        <p14:creationId xmlns:p14="http://schemas.microsoft.com/office/powerpoint/2010/main" val="879502260"/>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p:cTn id="7" dur="500" fill="hold"/>
                                        <p:tgtEl>
                                          <p:spTgt spid="14">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4">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1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14">
                                            <p:txEl>
                                              <p:pRg st="1" end="1"/>
                                            </p:txEl>
                                          </p:spTgt>
                                        </p:tgtEl>
                                        <p:attrNameLst>
                                          <p:attrName>style.visibility</p:attrName>
                                        </p:attrNameLst>
                                      </p:cBhvr>
                                      <p:to>
                                        <p:strVal val="visible"/>
                                      </p:to>
                                    </p:set>
                                    <p:anim calcmode="lin" valueType="num">
                                      <p:cBhvr>
                                        <p:cTn id="14" dur="500" fill="hold"/>
                                        <p:tgtEl>
                                          <p:spTgt spid="14">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14">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1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14">
                                            <p:txEl>
                                              <p:pRg st="2" end="2"/>
                                            </p:txEl>
                                          </p:spTgt>
                                        </p:tgtEl>
                                        <p:attrNameLst>
                                          <p:attrName>style.visibility</p:attrName>
                                        </p:attrNameLst>
                                      </p:cBhvr>
                                      <p:to>
                                        <p:strVal val="visible"/>
                                      </p:to>
                                    </p:set>
                                    <p:anim calcmode="lin" valueType="num">
                                      <p:cBhvr>
                                        <p:cTn id="21" dur="500" fill="hold"/>
                                        <p:tgtEl>
                                          <p:spTgt spid="14">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14">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14">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14">
                                            <p:txEl>
                                              <p:pRg st="3" end="3"/>
                                            </p:txEl>
                                          </p:spTgt>
                                        </p:tgtEl>
                                        <p:attrNameLst>
                                          <p:attrName>style.visibility</p:attrName>
                                        </p:attrNameLst>
                                      </p:cBhvr>
                                      <p:to>
                                        <p:strVal val="visible"/>
                                      </p:to>
                                    </p:set>
                                    <p:anim calcmode="lin" valueType="num">
                                      <p:cBhvr>
                                        <p:cTn id="28" dur="500" fill="hold"/>
                                        <p:tgtEl>
                                          <p:spTgt spid="14">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14">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1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extLst>
              <a:ext uri="{BEBA8EAE-BF5A-486C-A8C5-ECC9F3942E4B}">
                <a14:imgProps xmlns:a14="http://schemas.microsoft.com/office/drawing/2010/main">
                  <a14:imgLayer r:embed="rId3">
                    <a14:imgEffect>
                      <a14:artisticGlowEdges/>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13" name="Title 12"/>
          <p:cNvSpPr>
            <a:spLocks noGrp="1"/>
          </p:cNvSpPr>
          <p:nvPr>
            <p:ph type="title"/>
          </p:nvPr>
        </p:nvSpPr>
        <p:spPr>
          <a:xfrm>
            <a:off x="457200" y="162964"/>
            <a:ext cx="11277600" cy="1249378"/>
          </a:xfrm>
        </p:spPr>
        <p:txBody>
          <a:bodyPr>
            <a:normAutofit fontScale="90000"/>
          </a:bodyPr>
          <a:lstStyle/>
          <a:p>
            <a:pPr algn="ctr">
              <a:lnSpc>
                <a:spcPct val="100000"/>
              </a:lnSpc>
            </a:pPr>
            <a:r>
              <a:rPr lang="en-US" sz="5400" dirty="0">
                <a:solidFill>
                  <a:schemeClr val="bg1"/>
                </a:solidFill>
              </a:rPr>
              <a:t>Lot Made Bad Decisions &amp; Lived In Torment</a:t>
            </a:r>
            <a:endParaRPr lang="en-US" dirty="0">
              <a:solidFill>
                <a:schemeClr val="bg1"/>
              </a:solidFill>
            </a:endParaRPr>
          </a:p>
        </p:txBody>
      </p:sp>
      <p:sp>
        <p:nvSpPr>
          <p:cNvPr id="14" name="Content Placeholder 13"/>
          <p:cNvSpPr>
            <a:spLocks noGrp="1"/>
          </p:cNvSpPr>
          <p:nvPr>
            <p:ph idx="1"/>
          </p:nvPr>
        </p:nvSpPr>
        <p:spPr>
          <a:xfrm>
            <a:off x="457200" y="1548144"/>
            <a:ext cx="10096500" cy="4762122"/>
          </a:xfrm>
        </p:spPr>
        <p:txBody>
          <a:bodyPr>
            <a:normAutofit fontScale="92500" lnSpcReduction="20000"/>
          </a:bodyPr>
          <a:lstStyle/>
          <a:p>
            <a:pPr>
              <a:lnSpc>
                <a:spcPct val="100000"/>
              </a:lnSpc>
            </a:pPr>
            <a:r>
              <a:rPr lang="en-US" sz="4000" dirty="0"/>
              <a:t>Lost Loved Ones/ Possessions- Genesis 19:25 “So He overthrew those cities, all the plain, all the inhabitants of the cities, and what grew on the ground.” </a:t>
            </a:r>
          </a:p>
          <a:p>
            <a:pPr>
              <a:lnSpc>
                <a:spcPct val="100000"/>
              </a:lnSpc>
            </a:pPr>
            <a:r>
              <a:rPr lang="en-US" sz="4000" dirty="0"/>
              <a:t>Lost his Freedom – Genesis 19:30 “for he was afraid to dwell in Zoar. And he and his two daughters dwelt in a cave.” </a:t>
            </a:r>
          </a:p>
          <a:p>
            <a:pPr>
              <a:lnSpc>
                <a:spcPct val="100000"/>
              </a:lnSpc>
            </a:pPr>
            <a:r>
              <a:rPr lang="en-US" sz="4000" dirty="0"/>
              <a:t>Lost his Morals – Genesis 19:32 “let us make our father drink wine, and we will lie with him”</a:t>
            </a:r>
          </a:p>
        </p:txBody>
      </p:sp>
    </p:spTree>
    <p:extLst>
      <p:ext uri="{BB962C8B-B14F-4D97-AF65-F5344CB8AC3E}">
        <p14:creationId xmlns:p14="http://schemas.microsoft.com/office/powerpoint/2010/main" val="14794777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p:cTn id="7" dur="500" fill="hold"/>
                                        <p:tgtEl>
                                          <p:spTgt spid="14">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4">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1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14">
                                            <p:txEl>
                                              <p:pRg st="1" end="1"/>
                                            </p:txEl>
                                          </p:spTgt>
                                        </p:tgtEl>
                                        <p:attrNameLst>
                                          <p:attrName>style.visibility</p:attrName>
                                        </p:attrNameLst>
                                      </p:cBhvr>
                                      <p:to>
                                        <p:strVal val="visible"/>
                                      </p:to>
                                    </p:set>
                                    <p:anim calcmode="lin" valueType="num">
                                      <p:cBhvr>
                                        <p:cTn id="14" dur="500" fill="hold"/>
                                        <p:tgtEl>
                                          <p:spTgt spid="14">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14">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1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14">
                                            <p:txEl>
                                              <p:pRg st="2" end="2"/>
                                            </p:txEl>
                                          </p:spTgt>
                                        </p:tgtEl>
                                        <p:attrNameLst>
                                          <p:attrName>style.visibility</p:attrName>
                                        </p:attrNameLst>
                                      </p:cBhvr>
                                      <p:to>
                                        <p:strVal val="visible"/>
                                      </p:to>
                                    </p:set>
                                    <p:anim calcmode="lin" valueType="num">
                                      <p:cBhvr>
                                        <p:cTn id="21" dur="500" fill="hold"/>
                                        <p:tgtEl>
                                          <p:spTgt spid="14">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14">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1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extLst>
              <a:ext uri="{BEBA8EAE-BF5A-486C-A8C5-ECC9F3942E4B}">
                <a14:imgProps xmlns:a14="http://schemas.microsoft.com/office/drawing/2010/main">
                  <a14:imgLayer r:embed="rId3">
                    <a14:imgEffect>
                      <a14:artisticGlowEdges/>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13" name="Title 12"/>
          <p:cNvSpPr>
            <a:spLocks noGrp="1"/>
          </p:cNvSpPr>
          <p:nvPr>
            <p:ph type="title"/>
          </p:nvPr>
        </p:nvSpPr>
        <p:spPr>
          <a:xfrm>
            <a:off x="457200" y="461726"/>
            <a:ext cx="11277600" cy="950615"/>
          </a:xfrm>
        </p:spPr>
        <p:txBody>
          <a:bodyPr>
            <a:normAutofit fontScale="90000"/>
          </a:bodyPr>
          <a:lstStyle/>
          <a:p>
            <a:pPr algn="ctr">
              <a:lnSpc>
                <a:spcPct val="100000"/>
              </a:lnSpc>
            </a:pPr>
            <a:r>
              <a:rPr lang="en-US" sz="5400" dirty="0">
                <a:solidFill>
                  <a:schemeClr val="bg1"/>
                </a:solidFill>
              </a:rPr>
              <a:t>WE NEED TO LEARN A LESSON FROM LOT</a:t>
            </a:r>
            <a:endParaRPr lang="en-US" dirty="0">
              <a:solidFill>
                <a:schemeClr val="bg1"/>
              </a:solidFill>
            </a:endParaRPr>
          </a:p>
        </p:txBody>
      </p:sp>
      <p:sp>
        <p:nvSpPr>
          <p:cNvPr id="14" name="Content Placeholder 13"/>
          <p:cNvSpPr>
            <a:spLocks noGrp="1"/>
          </p:cNvSpPr>
          <p:nvPr>
            <p:ph idx="1"/>
          </p:nvPr>
        </p:nvSpPr>
        <p:spPr>
          <a:xfrm>
            <a:off x="457200" y="1548144"/>
            <a:ext cx="10096500" cy="4762122"/>
          </a:xfrm>
        </p:spPr>
        <p:txBody>
          <a:bodyPr>
            <a:normAutofit fontScale="92500" lnSpcReduction="10000"/>
          </a:bodyPr>
          <a:lstStyle/>
          <a:p>
            <a:pPr>
              <a:lnSpc>
                <a:spcPct val="100000"/>
              </a:lnSpc>
            </a:pPr>
            <a:r>
              <a:rPr lang="en-US" sz="4000" dirty="0"/>
              <a:t>Consider how you are influenced by your surroundings, friends, conduct</a:t>
            </a:r>
          </a:p>
          <a:p>
            <a:pPr>
              <a:lnSpc>
                <a:spcPct val="100000"/>
              </a:lnSpc>
            </a:pPr>
            <a:r>
              <a:rPr lang="en-US" sz="4000" dirty="0"/>
              <a:t>It’s a mistake to make decisions solely for financial gain with no thought for the spiritual welfare of your family</a:t>
            </a:r>
          </a:p>
          <a:p>
            <a:pPr>
              <a:lnSpc>
                <a:spcPct val="100000"/>
              </a:lnSpc>
            </a:pPr>
            <a:r>
              <a:rPr lang="en-US" sz="4000" dirty="0"/>
              <a:t>Don’t live “vexed” or tormented in your soul; life is too short, eternity too long, and hell too hot to take any chances</a:t>
            </a:r>
          </a:p>
        </p:txBody>
      </p:sp>
    </p:spTree>
    <p:extLst>
      <p:ext uri="{BB962C8B-B14F-4D97-AF65-F5344CB8AC3E}">
        <p14:creationId xmlns:p14="http://schemas.microsoft.com/office/powerpoint/2010/main" val="3851726805"/>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p:cTn id="7" dur="500" fill="hold"/>
                                        <p:tgtEl>
                                          <p:spTgt spid="14">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4">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1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14">
                                            <p:txEl>
                                              <p:pRg st="1" end="1"/>
                                            </p:txEl>
                                          </p:spTgt>
                                        </p:tgtEl>
                                        <p:attrNameLst>
                                          <p:attrName>style.visibility</p:attrName>
                                        </p:attrNameLst>
                                      </p:cBhvr>
                                      <p:to>
                                        <p:strVal val="visible"/>
                                      </p:to>
                                    </p:set>
                                    <p:anim calcmode="lin" valueType="num">
                                      <p:cBhvr>
                                        <p:cTn id="14" dur="500" fill="hold"/>
                                        <p:tgtEl>
                                          <p:spTgt spid="14">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14">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1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14">
                                            <p:txEl>
                                              <p:pRg st="2" end="2"/>
                                            </p:txEl>
                                          </p:spTgt>
                                        </p:tgtEl>
                                        <p:attrNameLst>
                                          <p:attrName>style.visibility</p:attrName>
                                        </p:attrNameLst>
                                      </p:cBhvr>
                                      <p:to>
                                        <p:strVal val="visible"/>
                                      </p:to>
                                    </p:set>
                                    <p:anim calcmode="lin" valueType="num">
                                      <p:cBhvr>
                                        <p:cTn id="21" dur="500" fill="hold"/>
                                        <p:tgtEl>
                                          <p:spTgt spid="14">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14">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1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uiExpand="1" build="p"/>
    </p:bldLst>
  </p:timing>
</p:sld>
</file>

<file path=ppt/theme/theme1.xml><?xml version="1.0" encoding="utf-8"?>
<a:theme xmlns:a="http://schemas.openxmlformats.org/drawingml/2006/main" name="Vertical Lexicon design template">
  <a:themeElements>
    <a:clrScheme name="Orange Red">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Calibri">
      <a:maj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spPr>
      <a:bodyPr rtlCol="0" anchor="ctr"/>
      <a:lstStyle>
        <a:defPPr algn="ctr">
          <a:defRPr dirty="0"/>
        </a:defPPr>
      </a:lstStyle>
      <a:style>
        <a:lnRef idx="2">
          <a:schemeClr val="accent2">
            <a:shade val="50000"/>
          </a:schemeClr>
        </a:lnRef>
        <a:fillRef idx="1">
          <a:schemeClr val="accent2"/>
        </a:fillRef>
        <a:effectRef idx="0">
          <a:schemeClr val="accent2"/>
        </a:effectRef>
        <a:fontRef idx="minor">
          <a:schemeClr val="lt1"/>
        </a:fontRef>
      </a:style>
    </a:spDef>
    <a:lnDef>
      <a:spPr/>
      <a:bodyPr/>
      <a:lstStyle/>
      <a:style>
        <a:lnRef idx="1">
          <a:schemeClr val="accent2"/>
        </a:lnRef>
        <a:fillRef idx="0">
          <a:schemeClr val="accent2"/>
        </a:fillRef>
        <a:effectRef idx="0">
          <a:schemeClr val="accent2"/>
        </a:effectRef>
        <a:fontRef idx="minor">
          <a:schemeClr val="tx1"/>
        </a:fontRef>
      </a:style>
    </a:lnDef>
    <a:txDef>
      <a:spPr>
        <a:noFill/>
        <a:ln>
          <a:solidFill>
            <a:schemeClr val="tx2"/>
          </a:solidFill>
        </a:ln>
      </a:spPr>
      <a:bodyPr wrap="none" rtlCol="0">
        <a:spAutoFit/>
      </a:bodyPr>
      <a:lstStyle>
        <a:defPPr>
          <a:defRPr dirty="0" err="1" smtClean="0"/>
        </a:defPPr>
      </a:lstStyle>
    </a:txDef>
  </a:objectDefaults>
  <a:extraClrSchemeLst/>
  <a:extLst>
    <a:ext uri="{05A4C25C-085E-4340-85A3-A5531E510DB2}">
      <thm15:themeFamily xmlns:thm15="http://schemas.microsoft.com/office/thememl/2012/main" name="Vertical lexicon design slides.potx" id="{49C7086D-B6BF-42C9-B2E9-7A6F5A963EAA}" vid="{839E83B1-FF0C-49E8-8563-59D864F05AE3}"/>
    </a:ext>
  </a:extLst>
</a:theme>
</file>

<file path=ppt/theme/theme2.xml><?xml version="1.0" encoding="utf-8"?>
<a:theme xmlns:a="http://schemas.openxmlformats.org/drawingml/2006/main" name="Office Theme">
  <a:themeElements>
    <a:clrScheme name="Orange Red">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Calibri">
      <a:maj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range Red">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Calibri">
      <a:maj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VSO_x0020_item_x0020_id xmlns="40262f94-9f35-4ac3-9a90-690165a166b7" xsi:nil="true"/>
    <Assetid_x0020_ xmlns="40262f94-9f35-4ac3-9a90-690165a166b7" xsi:nil="true"/>
    <Item_x0020_Details xmlns="40262f94-9f35-4ac3-9a90-690165a166b7" xsi:nil="true"/>
    <Template_x0020_details xmlns="40262f94-9f35-4ac3-9a90-690165a166b7"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AA3F7D94069FF64A86F7DFF56D60E3BE" ma:contentTypeVersion="6" ma:contentTypeDescription="Create a new document." ma:contentTypeScope="" ma:versionID="c32302c77d4085ecf495bdddb7f5e889">
  <xsd:schema xmlns:xsd="http://www.w3.org/2001/XMLSchema" xmlns:xs="http://www.w3.org/2001/XMLSchema" xmlns:p="http://schemas.microsoft.com/office/2006/metadata/properties" xmlns:ns2="a4f35948-e619-41b3-aa29-22878b09cfd2" xmlns:ns3="40262f94-9f35-4ac3-9a90-690165a166b7" targetNamespace="http://schemas.microsoft.com/office/2006/metadata/properties" ma:root="true" ma:fieldsID="4ab5ae46be95f9d0be6107e8200be7a2" ns2:_="" ns3:_="">
    <xsd:import namespace="a4f35948-e619-41b3-aa29-22878b09cfd2"/>
    <xsd:import namespace="40262f94-9f35-4ac3-9a90-690165a166b7"/>
    <xsd:element name="properties">
      <xsd:complexType>
        <xsd:sequence>
          <xsd:element name="documentManagement">
            <xsd:complexType>
              <xsd:all>
                <xsd:element ref="ns2:SharedWithUsers" minOccurs="0"/>
                <xsd:element ref="ns2:SharedWithDetails" minOccurs="0"/>
                <xsd:element ref="ns3:VSO_x0020_item_x0020_id" minOccurs="0"/>
                <xsd:element ref="ns3:Item_x0020_Details" minOccurs="0"/>
                <xsd:element ref="ns3:Template_x0020_details" minOccurs="0"/>
                <xsd:element ref="ns3:Assetid_x0020_"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4f35948-e619-41b3-aa29-22878b09cfd2"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0262f94-9f35-4ac3-9a90-690165a166b7" elementFormDefault="qualified">
    <xsd:import namespace="http://schemas.microsoft.com/office/2006/documentManagement/types"/>
    <xsd:import namespace="http://schemas.microsoft.com/office/infopath/2007/PartnerControls"/>
    <xsd:element name="VSO_x0020_item_x0020_id" ma:index="10" nillable="true" ma:displayName="VSO item id" ma:description="Please add the bug number to refer to VSO items." ma:internalName="VSO_x0020_item_x0020_id">
      <xsd:simpleType>
        <xsd:restriction base="dms:Text">
          <xsd:maxLength value="255"/>
        </xsd:restriction>
      </xsd:simpleType>
    </xsd:element>
    <xsd:element name="Item_x0020_Details" ma:index="11" nillable="true" ma:displayName="Item Details" ma:internalName="Item_x0020_Details">
      <xsd:simpleType>
        <xsd:restriction base="dms:Note">
          <xsd:maxLength value="255"/>
        </xsd:restriction>
      </xsd:simpleType>
    </xsd:element>
    <xsd:element name="Template_x0020_details" ma:index="12" nillable="true" ma:displayName="Template details" ma:internalName="Template_x0020_details">
      <xsd:simpleType>
        <xsd:restriction base="dms:Text"/>
      </xsd:simpleType>
    </xsd:element>
    <xsd:element name="Assetid_x0020_" ma:index="13" nillable="true" ma:displayName="Assetid " ma:internalName="Assetid_x0020_">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5EEE0F9-7BC9-4998-8617-7CC115AD97E2}">
  <ds:schemaRefs>
    <ds:schemaRef ds:uri="http://schemas.microsoft.com/sharepoint/v3/contenttype/forms"/>
  </ds:schemaRefs>
</ds:datastoreItem>
</file>

<file path=customXml/itemProps2.xml><?xml version="1.0" encoding="utf-8"?>
<ds:datastoreItem xmlns:ds="http://schemas.openxmlformats.org/officeDocument/2006/customXml" ds:itemID="{2A1BD8E5-A18E-435C-B431-90A6B59F4B6F}">
  <ds:schemaRefs>
    <ds:schemaRef ds:uri="http://purl.org/dc/elements/1.1/"/>
    <ds:schemaRef ds:uri="http://schemas.microsoft.com/office/2006/metadata/propertie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40262f94-9f35-4ac3-9a90-690165a166b7"/>
    <ds:schemaRef ds:uri="a4f35948-e619-41b3-aa29-22878b09cfd2"/>
    <ds:schemaRef ds:uri="http://www.w3.org/XML/1998/namespace"/>
    <ds:schemaRef ds:uri="http://purl.org/dc/dcmitype/"/>
  </ds:schemaRefs>
</ds:datastoreItem>
</file>

<file path=customXml/itemProps3.xml><?xml version="1.0" encoding="utf-8"?>
<ds:datastoreItem xmlns:ds="http://schemas.openxmlformats.org/officeDocument/2006/customXml" ds:itemID="{4BEBB951-DE64-4CB8-9E1C-184A357AD7F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4f35948-e619-41b3-aa29-22878b09cfd2"/>
    <ds:schemaRef ds:uri="40262f94-9f35-4ac3-9a90-690165a166b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Vertical lexicon design slides</Template>
  <TotalTime>145</TotalTime>
  <Words>1026</Words>
  <Application>Microsoft Office PowerPoint</Application>
  <PresentationFormat>Widescreen</PresentationFormat>
  <Paragraphs>69</Paragraphs>
  <Slides>16</Slides>
  <Notes>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Vertical Lexicon design template</vt:lpstr>
      <vt:lpstr>PowerPoint Presentation</vt:lpstr>
      <vt:lpstr>Title Layout</vt:lpstr>
      <vt:lpstr>BEWARE OF COINT                                                                                                                                           Beware of COUNTERFEITS</vt:lpstr>
      <vt:lpstr>Notice Peter’s Picture in Verse 2:</vt:lpstr>
      <vt:lpstr>Consequences</vt:lpstr>
      <vt:lpstr>“What happens when a ‘righteous man’ makes wrong decisions?”</vt:lpstr>
      <vt:lpstr>Review of History</vt:lpstr>
      <vt:lpstr>Review of History</vt:lpstr>
      <vt:lpstr>Review of History</vt:lpstr>
      <vt:lpstr>Review of History</vt:lpstr>
      <vt:lpstr>Let’s Examine His Decisions</vt:lpstr>
      <vt:lpstr>Let’s Examine His Decisions</vt:lpstr>
      <vt:lpstr>Bad Decisions Dilute The Decision- Making Process</vt:lpstr>
      <vt:lpstr>“REMEMBER LOT’S WIFE”</vt:lpstr>
      <vt:lpstr>Lot Made Bad Decisions &amp; Lived In Torment</vt:lpstr>
      <vt:lpstr>WE NEED TO LEARN A LESSON FROM LOT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Layout</dc:title>
  <dc:creator>Gailen Evans</dc:creator>
  <cp:lastModifiedBy>Gailen Evans</cp:lastModifiedBy>
  <cp:revision>11</cp:revision>
  <dcterms:created xsi:type="dcterms:W3CDTF">2023-01-07T00:42:27Z</dcterms:created>
  <dcterms:modified xsi:type="dcterms:W3CDTF">2023-01-07T03:08:26Z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y fmtid="{D5CDD505-2E9C-101B-9397-08002B2CF9AE}" pid="3" name="Order">
    <vt:r8>74067900</vt:r8>
  </property>
  <property fmtid="{D5CDD505-2E9C-101B-9397-08002B2CF9AE}" pid="4" name="HiddenCategoryTags">
    <vt:lpwstr/>
  </property>
  <property fmtid="{D5CDD505-2E9C-101B-9397-08002B2CF9AE}" pid="5" name="InternalTags">
    <vt:lpwstr/>
  </property>
  <property fmtid="{D5CDD505-2E9C-101B-9397-08002B2CF9AE}" pid="6" name="FeatureTags">
    <vt:lpwstr/>
  </property>
  <property fmtid="{D5CDD505-2E9C-101B-9397-08002B2CF9AE}" pid="7" name="LocalizationTags">
    <vt:lpwstr/>
  </property>
  <property fmtid="{D5CDD505-2E9C-101B-9397-08002B2CF9AE}" pid="8" name="CategoryTags">
    <vt:lpwstr/>
  </property>
  <property fmtid="{D5CDD505-2E9C-101B-9397-08002B2CF9AE}" pid="9" name="Applications">
    <vt:lpwstr/>
  </property>
  <property fmtid="{D5CDD505-2E9C-101B-9397-08002B2CF9AE}" pid="10" name="CampaignTags">
    <vt:lpwstr/>
  </property>
  <property fmtid="{D5CDD505-2E9C-101B-9397-08002B2CF9AE}" pid="11" name="ScenarioTags">
    <vt:lpwstr/>
  </property>
</Properties>
</file>